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537" r:id="rId3"/>
    <p:sldId id="538" r:id="rId4"/>
    <p:sldId id="556" r:id="rId5"/>
    <p:sldId id="557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58" r:id="rId17"/>
    <p:sldId id="559" r:id="rId18"/>
    <p:sldId id="560" r:id="rId19"/>
    <p:sldId id="561" r:id="rId20"/>
    <p:sldId id="562" r:id="rId21"/>
    <p:sldId id="549" r:id="rId22"/>
    <p:sldId id="563" r:id="rId23"/>
    <p:sldId id="564" r:id="rId24"/>
    <p:sldId id="565" r:id="rId25"/>
    <p:sldId id="566" r:id="rId26"/>
    <p:sldId id="551" r:id="rId27"/>
    <p:sldId id="552" r:id="rId28"/>
    <p:sldId id="567" r:id="rId29"/>
    <p:sldId id="553" r:id="rId30"/>
    <p:sldId id="554" r:id="rId31"/>
    <p:sldId id="568" r:id="rId32"/>
    <p:sldId id="570" r:id="rId33"/>
    <p:sldId id="571" r:id="rId34"/>
    <p:sldId id="572" r:id="rId35"/>
    <p:sldId id="573" r:id="rId36"/>
    <p:sldId id="555" r:id="rId37"/>
    <p:sldId id="580" r:id="rId38"/>
    <p:sldId id="581" r:id="rId39"/>
    <p:sldId id="577" r:id="rId40"/>
    <p:sldId id="578" r:id="rId41"/>
    <p:sldId id="579" r:id="rId42"/>
    <p:sldId id="574" r:id="rId43"/>
    <p:sldId id="575" r:id="rId44"/>
    <p:sldId id="576" r:id="rId45"/>
    <p:sldId id="587" r:id="rId46"/>
    <p:sldId id="588" r:id="rId47"/>
    <p:sldId id="589" r:id="rId48"/>
    <p:sldId id="590" r:id="rId49"/>
    <p:sldId id="582" r:id="rId50"/>
    <p:sldId id="583" r:id="rId51"/>
    <p:sldId id="584" r:id="rId52"/>
    <p:sldId id="585" r:id="rId53"/>
    <p:sldId id="586" r:id="rId54"/>
    <p:sldId id="591" r:id="rId55"/>
    <p:sldId id="592" r:id="rId56"/>
    <p:sldId id="593" r:id="rId57"/>
    <p:sldId id="594" r:id="rId58"/>
    <p:sldId id="596" r:id="rId59"/>
    <p:sldId id="595" r:id="rId60"/>
    <p:sldId id="597" r:id="rId61"/>
    <p:sldId id="598" r:id="rId62"/>
    <p:sldId id="600" r:id="rId63"/>
    <p:sldId id="599" r:id="rId64"/>
  </p:sldIdLst>
  <p:sldSz cx="9144000" cy="6858000" type="screen4x3"/>
  <p:notesSz cx="6813550" cy="9948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4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73ACFF"/>
    <a:srgbClr val="FF00FF"/>
    <a:srgbClr val="06011D"/>
    <a:srgbClr val="1564BB"/>
    <a:srgbClr val="3D03CD"/>
    <a:srgbClr val="2B06CA"/>
    <a:srgbClr val="ADADAD"/>
    <a:srgbClr val="9933FF"/>
    <a:srgbClr val="C7C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7" autoAdjust="0"/>
    <p:restoredTop sz="98616" autoAdjust="0"/>
  </p:normalViewPr>
  <p:slideViewPr>
    <p:cSldViewPr>
      <p:cViewPr varScale="1">
        <p:scale>
          <a:sx n="61" d="100"/>
          <a:sy n="61" d="100"/>
        </p:scale>
        <p:origin x="78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2792" y="60"/>
      </p:cViewPr>
      <p:guideLst>
        <p:guide orient="horz" pos="3134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9435" y="0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fld id="{135D5AA4-CD3C-4C23-9314-68AC690BD86F}" type="datetimeFigureOut">
              <a:rPr lang="zh-CN" altLang="en-US"/>
              <a:t>2020/11/9</a:t>
            </a:fld>
            <a:endParaRPr lang="en-US" altLang="zh-CN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9435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fld id="{88F1C65C-26E7-4A70-8B7E-97C741D5327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435" y="0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7205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355" y="4725710"/>
            <a:ext cx="5450840" cy="4476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435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+mn-ea"/>
              </a:defRPr>
            </a:lvl1pPr>
          </a:lstStyle>
          <a:p>
            <a:pPr>
              <a:defRPr/>
            </a:pPr>
            <a:fld id="{6681C858-E19B-4A3A-9FBD-496AD94C5CF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1"/>
          <p:cNvGrpSpPr/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 userDrawn="1"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 userDrawn="1"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 userDrawn="1"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 userDrawn="1"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 userDrawn="1"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 userDrawn="1"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 userDrawn="1"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 userDrawn="1"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 userDrawn="1"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 userDrawn="1"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 userDrawn="1"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 userDrawn="1"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795463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5" name="Group 206"/>
          <p:cNvGrpSpPr/>
          <p:nvPr/>
        </p:nvGrpSpPr>
        <p:grpSpPr bwMode="auto">
          <a:xfrm>
            <a:off x="0" y="533400"/>
            <a:ext cx="9144000" cy="5689600"/>
            <a:chOff x="0" y="336"/>
            <a:chExt cx="5760" cy="3584"/>
          </a:xfrm>
        </p:grpSpPr>
        <p:sp>
          <p:nvSpPr>
            <p:cNvPr id="26" name="Line 192"/>
            <p:cNvSpPr>
              <a:spLocks noChangeShapeType="1"/>
            </p:cNvSpPr>
            <p:nvPr userDrawn="1"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 userDrawn="1"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 flipH="1">
              <a:off x="0" y="112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 userDrawn="1"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 userDrawn="1"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 userDrawn="1"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 userDrawn="1"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9" name="Group 234"/>
          <p:cNvGrpSpPr/>
          <p:nvPr userDrawn="1"/>
        </p:nvGrpSpPr>
        <p:grpSpPr bwMode="auto">
          <a:xfrm>
            <a:off x="0" y="2257425"/>
            <a:ext cx="4738688" cy="4600575"/>
            <a:chOff x="-9" y="1395"/>
            <a:chExt cx="2985" cy="2898"/>
          </a:xfrm>
        </p:grpSpPr>
        <p:pic>
          <p:nvPicPr>
            <p:cNvPr id="40" name="Picture 213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46681" r="2339"/>
            <a:stretch>
              <a:fillRect/>
            </a:stretch>
          </p:blipFill>
          <p:spPr bwMode="gray">
            <a:xfrm>
              <a:off x="0" y="1395"/>
              <a:ext cx="2976" cy="2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Freeform 209"/>
            <p:cNvSpPr/>
            <p:nvPr/>
          </p:nvSpPr>
          <p:spPr bwMode="gray">
            <a:xfrm>
              <a:off x="-9" y="1493"/>
              <a:ext cx="2841" cy="2599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841" y="0"/>
                </a:cxn>
                <a:cxn ang="0">
                  <a:pos x="1294" y="2597"/>
                </a:cxn>
                <a:cxn ang="0">
                  <a:pos x="2" y="2599"/>
                </a:cxn>
                <a:cxn ang="0">
                  <a:pos x="0" y="18"/>
                </a:cxn>
              </a:cxnLst>
              <a:rect l="0" t="0" r="r" b="b"/>
              <a:pathLst>
                <a:path w="2841" h="2599">
                  <a:moveTo>
                    <a:pt x="0" y="18"/>
                  </a:moveTo>
                  <a:lnTo>
                    <a:pt x="2841" y="0"/>
                  </a:lnTo>
                  <a:lnTo>
                    <a:pt x="1294" y="2597"/>
                  </a:lnTo>
                  <a:lnTo>
                    <a:pt x="2" y="2599"/>
                  </a:lnTo>
                  <a:lnTo>
                    <a:pt x="0" y="18"/>
                  </a:ln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 r="-36540"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2" name="Group 233"/>
          <p:cNvGrpSpPr/>
          <p:nvPr/>
        </p:nvGrpSpPr>
        <p:grpSpPr bwMode="auto">
          <a:xfrm>
            <a:off x="9525" y="1395413"/>
            <a:ext cx="4256088" cy="4598987"/>
            <a:chOff x="0" y="1039"/>
            <a:chExt cx="2681" cy="2897"/>
          </a:xfrm>
        </p:grpSpPr>
        <p:pic>
          <p:nvPicPr>
            <p:cNvPr id="43" name="Picture 220" descr="pan0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1730" r="2339"/>
            <a:stretch>
              <a:fillRect/>
            </a:stretch>
          </p:blipFill>
          <p:spPr bwMode="gray">
            <a:xfrm>
              <a:off x="0" y="1039"/>
              <a:ext cx="2681" cy="2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Freeform 221" descr="封面二"/>
            <p:cNvSpPr/>
            <p:nvPr userDrawn="1"/>
          </p:nvSpPr>
          <p:spPr bwMode="gray">
            <a:xfrm>
              <a:off x="0" y="1137"/>
              <a:ext cx="2537" cy="2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7" y="1"/>
                </a:cxn>
                <a:cxn ang="0">
                  <a:pos x="991" y="2597"/>
                </a:cxn>
                <a:cxn ang="0">
                  <a:pos x="0" y="2600"/>
                </a:cxn>
                <a:cxn ang="0">
                  <a:pos x="0" y="0"/>
                </a:cxn>
              </a:cxnLst>
              <a:rect l="0" t="0" r="r" b="b"/>
              <a:pathLst>
                <a:path w="2537" h="2600">
                  <a:moveTo>
                    <a:pt x="0" y="0"/>
                  </a:moveTo>
                  <a:lnTo>
                    <a:pt x="2537" y="1"/>
                  </a:lnTo>
                  <a:lnTo>
                    <a:pt x="991" y="2597"/>
                  </a:lnTo>
                  <a:lnTo>
                    <a:pt x="0" y="2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 cstate="print"/>
              <a:srcRect/>
              <a:stretch>
                <a:fillRect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5" name="Group 232"/>
          <p:cNvGrpSpPr/>
          <p:nvPr userDrawn="1"/>
        </p:nvGrpSpPr>
        <p:grpSpPr bwMode="auto">
          <a:xfrm>
            <a:off x="-4763" y="304800"/>
            <a:ext cx="3821113" cy="5078413"/>
            <a:chOff x="-7" y="240"/>
            <a:chExt cx="2407" cy="3199"/>
          </a:xfrm>
        </p:grpSpPr>
        <p:pic>
          <p:nvPicPr>
            <p:cNvPr id="46" name="Picture 223" descr="pan0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0431" r="2339"/>
            <a:stretch>
              <a:fillRect/>
            </a:stretch>
          </p:blipFill>
          <p:spPr bwMode="gray">
            <a:xfrm>
              <a:off x="0" y="240"/>
              <a:ext cx="2400" cy="3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Freeform 224"/>
            <p:cNvSpPr/>
            <p:nvPr userDrawn="1"/>
          </p:nvSpPr>
          <p:spPr bwMode="gray">
            <a:xfrm>
              <a:off x="-7" y="348"/>
              <a:ext cx="2247" cy="287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47" y="0"/>
                </a:cxn>
                <a:cxn ang="0">
                  <a:pos x="540" y="2868"/>
                </a:cxn>
                <a:cxn ang="0">
                  <a:pos x="0" y="2874"/>
                </a:cxn>
                <a:cxn ang="0">
                  <a:pos x="7" y="0"/>
                </a:cxn>
              </a:cxnLst>
              <a:rect l="0" t="0" r="r" b="b"/>
              <a:pathLst>
                <a:path w="2247" h="2874">
                  <a:moveTo>
                    <a:pt x="7" y="0"/>
                  </a:moveTo>
                  <a:lnTo>
                    <a:pt x="2247" y="0"/>
                  </a:lnTo>
                  <a:lnTo>
                    <a:pt x="540" y="2868"/>
                  </a:lnTo>
                  <a:lnTo>
                    <a:pt x="0" y="2874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1">
              <a:blip r:embed="rId5" cstate="print"/>
              <a:srcRect/>
              <a:stretch>
                <a:fillRect r="-25709"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5EC534C6-8A25-4116-90DE-9A1A8189335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5EC534C6-8A25-4116-90DE-9A1A8189335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E8163FA9-39D5-41A7-934C-0979F0F111E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4529A544-07A2-4C63-BFD2-D00D3225B0E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7ABBA551-5E20-4083-BCBF-1E3A740758F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49B0B66C-65DE-434A-A8C4-11470CB1DFC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790F329B-190E-4123-8968-8EAD905B9A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A6D70ACE-821C-4ED1-B81A-1F6A433302D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F1B98FF3-415E-4277-8621-DA0F8CA9D01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2A085-3A82-416B-9A97-C73BC0289E6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1"/>
          <p:cNvGrpSpPr/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 userDrawn="1"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 userDrawn="1"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 userDrawn="1"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 userDrawn="1"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 userDrawn="1"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 userDrawn="1"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 userDrawn="1"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 userDrawn="1"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 userDrawn="1"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 userDrawn="1"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 userDrawn="1"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 userDrawn="1"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844824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" name="Group 206"/>
          <p:cNvGrpSpPr/>
          <p:nvPr/>
        </p:nvGrpSpPr>
        <p:grpSpPr bwMode="auto">
          <a:xfrm>
            <a:off x="-71470" y="-357214"/>
            <a:ext cx="9215438" cy="6508750"/>
            <a:chOff x="-45" y="-180"/>
            <a:chExt cx="5805" cy="4100"/>
          </a:xfrm>
        </p:grpSpPr>
        <p:sp>
          <p:nvSpPr>
            <p:cNvPr id="26" name="Line 192"/>
            <p:cNvSpPr>
              <a:spLocks noChangeShapeType="1"/>
            </p:cNvSpPr>
            <p:nvPr userDrawn="1"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 userDrawn="1"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 flipH="1">
              <a:off x="-45" y="-18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 userDrawn="1"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 userDrawn="1"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 userDrawn="1"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 userDrawn="1"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30466BE2-E008-476D-AF8E-741B1170BB4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65" descr="标题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395536" y="260648"/>
            <a:ext cx="8501090" cy="857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6384949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592933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5884883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5959496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6357958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4" name="Rectangle 176"/>
          <p:cNvSpPr>
            <a:spLocks noChangeArrowheads="1"/>
          </p:cNvSpPr>
          <p:nvPr userDrawn="1"/>
        </p:nvSpPr>
        <p:spPr bwMode="gray">
          <a:xfrm>
            <a:off x="4065587" y="6357958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A2E2BA9F-2BA8-4266-9FF3-8B36D967D13E}" type="slidenum">
              <a:rPr lang="zh-CN" altLang="en-US"/>
              <a:t>‹#›</a:t>
            </a:fld>
            <a:endParaRPr lang="en-US" altLang="zh-CN"/>
          </a:p>
        </p:txBody>
      </p:sp>
      <p:grpSp>
        <p:nvGrpSpPr>
          <p:cNvPr id="72" name="组合 76"/>
          <p:cNvGrpSpPr/>
          <p:nvPr userDrawn="1"/>
        </p:nvGrpSpPr>
        <p:grpSpPr bwMode="auto">
          <a:xfrm>
            <a:off x="5067300" y="0"/>
            <a:ext cx="4076700" cy="939800"/>
            <a:chOff x="5067300" y="5918200"/>
            <a:chExt cx="4076700" cy="939800"/>
          </a:xfrm>
        </p:grpSpPr>
        <p:sp>
          <p:nvSpPr>
            <p:cNvPr id="7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86" name="组合 76"/>
          <p:cNvGrpSpPr/>
          <p:nvPr userDrawn="1"/>
        </p:nvGrpSpPr>
        <p:grpSpPr bwMode="auto">
          <a:xfrm>
            <a:off x="0" y="0"/>
            <a:ext cx="4076700" cy="939800"/>
            <a:chOff x="5067300" y="5918200"/>
            <a:chExt cx="4076700" cy="939800"/>
          </a:xfrm>
        </p:grpSpPr>
        <p:sp>
          <p:nvSpPr>
            <p:cNvPr id="87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8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0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1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2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94" name="组合 76"/>
          <p:cNvGrpSpPr/>
          <p:nvPr userDrawn="1"/>
        </p:nvGrpSpPr>
        <p:grpSpPr bwMode="auto">
          <a:xfrm>
            <a:off x="995366" y="0"/>
            <a:ext cx="4076700" cy="939800"/>
            <a:chOff x="5067300" y="5918200"/>
            <a:chExt cx="4076700" cy="939800"/>
          </a:xfrm>
        </p:grpSpPr>
        <p:sp>
          <p:nvSpPr>
            <p:cNvPr id="95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6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7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8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9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0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101" name="组合 76"/>
          <p:cNvGrpSpPr/>
          <p:nvPr userDrawn="1"/>
        </p:nvGrpSpPr>
        <p:grpSpPr bwMode="auto">
          <a:xfrm>
            <a:off x="4071934" y="-24"/>
            <a:ext cx="4076700" cy="939800"/>
            <a:chOff x="5067300" y="5918200"/>
            <a:chExt cx="4076700" cy="939800"/>
          </a:xfrm>
        </p:grpSpPr>
        <p:sp>
          <p:nvSpPr>
            <p:cNvPr id="10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3649AB23-127B-48EC-801F-EA2A6489486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7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8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9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40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7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1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5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2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3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2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3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4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9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1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2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8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9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1593876F-4E3E-4F79-8CBC-2AD2F52DB9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28" Type="http://schemas.openxmlformats.org/officeDocument/2006/relationships/image" Target="../media/image7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Relationship Id="rId27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5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6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7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8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9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0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2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4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5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7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8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0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66" name="图片 65" descr="标题.jpg"/>
            <p:cNvPicPr>
              <a:picLocks noChangeAspect="1"/>
            </p:cNvPicPr>
            <p:nvPr userDrawn="1"/>
          </p:nvPicPr>
          <p:blipFill>
            <a:blip r:embed="rId2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1088" name="组合 64"/>
            <p:cNvGrpSpPr/>
            <p:nvPr userDrawn="1"/>
          </p:nvGrpSpPr>
          <p:grpSpPr bwMode="auto">
            <a:xfrm>
              <a:off x="-1588" y="-26988"/>
              <a:ext cx="1287463" cy="1674813"/>
              <a:chOff x="-1588" y="-26988"/>
              <a:chExt cx="1158876" cy="1508126"/>
            </a:xfrm>
          </p:grpSpPr>
          <p:grpSp>
            <p:nvGrpSpPr>
              <p:cNvPr id="1089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1100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2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1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2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0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1096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2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2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1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1092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2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7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2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95413" y="409575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8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3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8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7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71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2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9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1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3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8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9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7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785813" y="1500188"/>
            <a:ext cx="7929562" cy="4214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jpg"/><Relationship Id="rId7" Type="http://schemas.openxmlformats.org/officeDocument/2006/relationships/image" Target="../media/image3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11" Type="http://schemas.openxmlformats.org/officeDocument/2006/relationships/image" Target="../media/image39.png"/><Relationship Id="rId5" Type="http://schemas.openxmlformats.org/officeDocument/2006/relationships/image" Target="../media/image20.jp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-1246693/?no_redirect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hyperlink" Target="https://pixabay.com/en/cows-two-cows-dairy-agriculture-1264546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14.jp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"/>
          <p:cNvSpPr>
            <a:spLocks noGrp="1" noChangeArrowheads="1"/>
          </p:cNvSpPr>
          <p:nvPr>
            <p:ph type="subTitle" idx="4294967295"/>
          </p:nvPr>
        </p:nvSpPr>
        <p:spPr>
          <a:xfrm>
            <a:off x="1691680" y="4658584"/>
            <a:ext cx="5571728" cy="438318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None/>
            </a:pP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王石平，教授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博导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旗山学者</a:t>
            </a: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  <a:buNone/>
            </a:pP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sz="3200" dirty="0">
              <a:ea typeface="楷体_GB2312"/>
              <a:cs typeface="楷体_GB2312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701178" y="2126808"/>
            <a:ext cx="5787146" cy="2057400"/>
          </a:xfrm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1" hangingPunct="1"/>
            <a:r>
              <a:rPr lang="zh-CN" altLang="en-US" dirty="0"/>
              <a:t>   第十四讲 检测和分割</a:t>
            </a:r>
            <a:endParaRPr lang="en-US" altLang="zh-CN" sz="4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60" y="0"/>
            <a:ext cx="1788079" cy="1800000"/>
          </a:xfrm>
          <a:prstGeom prst="rect">
            <a:avLst/>
          </a:prstGeom>
        </p:spPr>
      </p:pic>
      <p:sp>
        <p:nvSpPr>
          <p:cNvPr id="7" name="Rectangle 10"/>
          <p:cNvSpPr txBox="1">
            <a:spLocks noChangeArrowheads="1"/>
          </p:cNvSpPr>
          <p:nvPr/>
        </p:nvSpPr>
        <p:spPr bwMode="gray">
          <a:xfrm>
            <a:off x="1619672" y="5365913"/>
            <a:ext cx="5571728" cy="4383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zh-CN" altLang="en-US" b="1" kern="0" dirty="0">
                <a:solidFill>
                  <a:srgbClr val="0033CC"/>
                </a:solidFill>
                <a:ea typeface="楷体_GB2312"/>
                <a:cs typeface="楷体_GB2312"/>
              </a:rPr>
              <a:t>数学与计算机科学学院</a:t>
            </a:r>
            <a:endParaRPr lang="en-NZ" altLang="zh-CN" b="1" kern="0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b="0" kern="0" dirty="0">
              <a:ea typeface="楷体_GB2312"/>
              <a:cs typeface="楷体_GB231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r="20686"/>
          <a:stretch>
            <a:fillRect/>
          </a:stretch>
        </p:blipFill>
        <p:spPr>
          <a:xfrm>
            <a:off x="5868144" y="5903936"/>
            <a:ext cx="3240361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223F75EB-DE1C-40DA-9E06-3CFEBBC3B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419715"/>
              </p:ext>
            </p:extLst>
          </p:nvPr>
        </p:nvGraphicFramePr>
        <p:xfrm>
          <a:off x="1525800" y="2647285"/>
          <a:ext cx="1919604" cy="1922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15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1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6EC39C85-6CED-4523-B0B0-9C70335E7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559488"/>
              </p:ext>
            </p:extLst>
          </p:nvPr>
        </p:nvGraphicFramePr>
        <p:xfrm>
          <a:off x="5292080" y="2996952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>
            <a:extLst>
              <a:ext uri="{FF2B5EF4-FFF2-40B4-BE49-F238E27FC236}">
                <a16:creationId xmlns:a16="http://schemas.microsoft.com/office/drawing/2014/main" id="{60EA8884-304E-4EF5-8AB9-83DCF45EEE87}"/>
              </a:ext>
            </a:extLst>
          </p:cNvPr>
          <p:cNvSpPr txBox="1"/>
          <p:nvPr/>
        </p:nvSpPr>
        <p:spPr>
          <a:xfrm>
            <a:off x="2244741" y="4691247"/>
            <a:ext cx="120066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4 x 4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36B339-7EBD-425C-B2D5-B521174A8C8A}"/>
              </a:ext>
            </a:extLst>
          </p:cNvPr>
          <p:cNvSpPr txBox="1"/>
          <p:nvPr/>
        </p:nvSpPr>
        <p:spPr>
          <a:xfrm>
            <a:off x="5541120" y="4691247"/>
            <a:ext cx="153161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4 x 4</a:t>
            </a: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E668632C-160F-4F93-A913-2B52BEBA5AF0}"/>
              </a:ext>
            </a:extLst>
          </p:cNvPr>
          <p:cNvGrpSpPr/>
          <p:nvPr/>
        </p:nvGrpSpPr>
        <p:grpSpPr>
          <a:xfrm>
            <a:off x="3677721" y="3166004"/>
            <a:ext cx="1425575" cy="123189"/>
            <a:chOff x="3308468" y="2184860"/>
            <a:chExt cx="1425575" cy="123189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09CAB00-F003-48E3-8730-AFA783207CFD}"/>
                </a:ext>
              </a:extLst>
            </p:cNvPr>
            <p:cNvSpPr/>
            <p:nvPr/>
          </p:nvSpPr>
          <p:spPr>
            <a:xfrm>
              <a:off x="3308468" y="2246345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167D7DA-C421-4299-84EF-A98CA68403BA}"/>
                </a:ext>
              </a:extLst>
            </p:cNvPr>
            <p:cNvSpPr/>
            <p:nvPr/>
          </p:nvSpPr>
          <p:spPr>
            <a:xfrm>
              <a:off x="4575628" y="2184860"/>
              <a:ext cx="158249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6317CDBB-5D9A-468D-AD76-AEB1AE28D176}"/>
              </a:ext>
            </a:extLst>
          </p:cNvPr>
          <p:cNvSpPr txBox="1"/>
          <p:nvPr/>
        </p:nvSpPr>
        <p:spPr>
          <a:xfrm>
            <a:off x="3802748" y="3397374"/>
            <a:ext cx="1142133" cy="44351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过滤器和输入之间的点积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682ACAE-3D0C-43DF-BE05-FFDC06A7E8B2}"/>
              </a:ext>
            </a:extLst>
          </p:cNvPr>
          <p:cNvSpPr txBox="1"/>
          <p:nvPr/>
        </p:nvSpPr>
        <p:spPr>
          <a:xfrm>
            <a:off x="2123728" y="2021841"/>
            <a:ext cx="526875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回想一下，正常的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3×3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卷积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stride 1 pad 1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1A99E707-E8A6-4E62-95A4-9BE375C44CB6}"/>
              </a:ext>
            </a:extLst>
          </p:cNvPr>
          <p:cNvSpPr txBox="1">
            <a:spLocks/>
          </p:cNvSpPr>
          <p:nvPr/>
        </p:nvSpPr>
        <p:spPr bwMode="gray">
          <a:xfrm>
            <a:off x="2339752" y="404664"/>
            <a:ext cx="511256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可学习的上采样：转置卷积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1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object 2">
            <a:extLst>
              <a:ext uri="{FF2B5EF4-FFF2-40B4-BE49-F238E27FC236}">
                <a16:creationId xmlns:a16="http://schemas.microsoft.com/office/drawing/2014/main" id="{630F0706-E901-4F54-9B6B-009F59920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10415"/>
              </p:ext>
            </p:extLst>
          </p:nvPr>
        </p:nvGraphicFramePr>
        <p:xfrm>
          <a:off x="611560" y="2636912"/>
          <a:ext cx="1917698" cy="19227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1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1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" name="object 4">
            <a:extLst>
              <a:ext uri="{FF2B5EF4-FFF2-40B4-BE49-F238E27FC236}">
                <a16:creationId xmlns:a16="http://schemas.microsoft.com/office/drawing/2014/main" id="{1728BD6B-6DD7-4868-B2DC-3DEF62A176BB}"/>
              </a:ext>
            </a:extLst>
          </p:cNvPr>
          <p:cNvSpPr txBox="1"/>
          <p:nvPr/>
        </p:nvSpPr>
        <p:spPr>
          <a:xfrm>
            <a:off x="1271026" y="4797152"/>
            <a:ext cx="12563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4 x 4</a:t>
            </a:r>
          </a:p>
        </p:txBody>
      </p:sp>
      <p:graphicFrame>
        <p:nvGraphicFramePr>
          <p:cNvPr id="40" name="object 3">
            <a:extLst>
              <a:ext uri="{FF2B5EF4-FFF2-40B4-BE49-F238E27FC236}">
                <a16:creationId xmlns:a16="http://schemas.microsoft.com/office/drawing/2014/main" id="{1DFCF338-A6B8-4B9B-8665-FEFF95CB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06803"/>
              </p:ext>
            </p:extLst>
          </p:nvPr>
        </p:nvGraphicFramePr>
        <p:xfrm>
          <a:off x="5345072" y="3332565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object 5">
            <a:extLst>
              <a:ext uri="{FF2B5EF4-FFF2-40B4-BE49-F238E27FC236}">
                <a16:creationId xmlns:a16="http://schemas.microsoft.com/office/drawing/2014/main" id="{6CB78AED-3439-442C-A5F8-C6419EFCAEDC}"/>
              </a:ext>
            </a:extLst>
          </p:cNvPr>
          <p:cNvSpPr txBox="1"/>
          <p:nvPr/>
        </p:nvSpPr>
        <p:spPr>
          <a:xfrm>
            <a:off x="5004048" y="4666211"/>
            <a:ext cx="146356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2 x 2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3C774210-1B00-41E5-984C-1267550250C9}"/>
              </a:ext>
            </a:extLst>
          </p:cNvPr>
          <p:cNvSpPr txBox="1"/>
          <p:nvPr/>
        </p:nvSpPr>
        <p:spPr>
          <a:xfrm>
            <a:off x="3104042" y="3401529"/>
            <a:ext cx="2107222" cy="22551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过滤器和输入之间的点积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3" name="object 9">
            <a:extLst>
              <a:ext uri="{FF2B5EF4-FFF2-40B4-BE49-F238E27FC236}">
                <a16:creationId xmlns:a16="http://schemas.microsoft.com/office/drawing/2014/main" id="{E7B1C771-3474-4D7E-993C-A84CB42E3B35}"/>
              </a:ext>
            </a:extLst>
          </p:cNvPr>
          <p:cNvGrpSpPr/>
          <p:nvPr/>
        </p:nvGrpSpPr>
        <p:grpSpPr>
          <a:xfrm>
            <a:off x="3347864" y="3140968"/>
            <a:ext cx="1425575" cy="123189"/>
            <a:chOff x="3308468" y="2184860"/>
            <a:chExt cx="1425575" cy="123189"/>
          </a:xfrm>
        </p:grpSpPr>
        <p:sp>
          <p:nvSpPr>
            <p:cNvPr id="44" name="object 10">
              <a:extLst>
                <a:ext uri="{FF2B5EF4-FFF2-40B4-BE49-F238E27FC236}">
                  <a16:creationId xmlns:a16="http://schemas.microsoft.com/office/drawing/2014/main" id="{FE96BED4-B082-45A9-9594-0ABA2B39EF08}"/>
                </a:ext>
              </a:extLst>
            </p:cNvPr>
            <p:cNvSpPr/>
            <p:nvPr/>
          </p:nvSpPr>
          <p:spPr>
            <a:xfrm>
              <a:off x="3308468" y="2246345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1">
              <a:extLst>
                <a:ext uri="{FF2B5EF4-FFF2-40B4-BE49-F238E27FC236}">
                  <a16:creationId xmlns:a16="http://schemas.microsoft.com/office/drawing/2014/main" id="{6DA86A3A-FE28-488C-A138-9AC223502332}"/>
                </a:ext>
              </a:extLst>
            </p:cNvPr>
            <p:cNvSpPr/>
            <p:nvPr/>
          </p:nvSpPr>
          <p:spPr>
            <a:xfrm>
              <a:off x="4575628" y="2184860"/>
              <a:ext cx="158249" cy="122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1C12E595-26EC-425D-BEE8-C3E83ED7E61B}"/>
              </a:ext>
            </a:extLst>
          </p:cNvPr>
          <p:cNvSpPr txBox="1"/>
          <p:nvPr/>
        </p:nvSpPr>
        <p:spPr>
          <a:xfrm>
            <a:off x="6491332" y="2632224"/>
            <a:ext cx="2455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过滤器将输入中的每个像素移动</a:t>
            </a:r>
            <a:r>
              <a:rPr lang="zh-CN" altLang="en-US" sz="1400" dirty="0">
                <a:solidFill>
                  <a:srgbClr val="FF0000"/>
                </a:solidFill>
              </a:rPr>
              <a:t>2个像素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8000CB8-44F3-431C-92E5-57F5C82F737B}"/>
              </a:ext>
            </a:extLst>
          </p:cNvPr>
          <p:cNvSpPr txBox="1"/>
          <p:nvPr/>
        </p:nvSpPr>
        <p:spPr>
          <a:xfrm>
            <a:off x="6491332" y="3439629"/>
            <a:ext cx="2455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步幅给出了输入和输出的移动比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A60AD74-9640-4774-93C7-1CA9DE5D21FE}"/>
              </a:ext>
            </a:extLst>
          </p:cNvPr>
          <p:cNvSpPr txBox="1"/>
          <p:nvPr/>
        </p:nvSpPr>
        <p:spPr>
          <a:xfrm>
            <a:off x="6493956" y="4246961"/>
            <a:ext cx="2455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我们可以将跨步卷积解释为“可学习的下采样”</a:t>
            </a:r>
          </a:p>
        </p:txBody>
      </p:sp>
      <p:sp>
        <p:nvSpPr>
          <p:cNvPr id="55" name="object 2">
            <a:extLst>
              <a:ext uri="{FF2B5EF4-FFF2-40B4-BE49-F238E27FC236}">
                <a16:creationId xmlns:a16="http://schemas.microsoft.com/office/drawing/2014/main" id="{0DD96F26-0362-42B3-BCBD-5A83BED708F4}"/>
              </a:ext>
            </a:extLst>
          </p:cNvPr>
          <p:cNvSpPr txBox="1">
            <a:spLocks/>
          </p:cNvSpPr>
          <p:nvPr/>
        </p:nvSpPr>
        <p:spPr bwMode="gray">
          <a:xfrm>
            <a:off x="2339752" y="404664"/>
            <a:ext cx="511256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可学习的上采样：转置卷积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sp>
        <p:nvSpPr>
          <p:cNvPr id="2" name="object 10">
            <a:extLst>
              <a:ext uri="{FF2B5EF4-FFF2-40B4-BE49-F238E27FC236}">
                <a16:creationId xmlns:a16="http://schemas.microsoft.com/office/drawing/2014/main" id="{97A289D9-B8EF-4219-BC48-C875624B7EE2}"/>
              </a:ext>
            </a:extLst>
          </p:cNvPr>
          <p:cNvSpPr txBox="1"/>
          <p:nvPr/>
        </p:nvSpPr>
        <p:spPr>
          <a:xfrm>
            <a:off x="2123728" y="2021841"/>
            <a:ext cx="526875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回想一下，正常的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3×3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卷积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stride 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sz="18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233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7EEEC8D2-5756-41FE-83F5-F5B11CCC1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36038"/>
              </p:ext>
            </p:extLst>
          </p:nvPr>
        </p:nvGraphicFramePr>
        <p:xfrm>
          <a:off x="1746594" y="3309401"/>
          <a:ext cx="881190" cy="9628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4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object 3">
            <a:extLst>
              <a:ext uri="{FF2B5EF4-FFF2-40B4-BE49-F238E27FC236}">
                <a16:creationId xmlns:a16="http://schemas.microsoft.com/office/drawing/2014/main" id="{4C4BAC6A-E66F-49CF-9253-1E761B718FC5}"/>
              </a:ext>
            </a:extLst>
          </p:cNvPr>
          <p:cNvSpPr txBox="1"/>
          <p:nvPr/>
        </p:nvSpPr>
        <p:spPr>
          <a:xfrm>
            <a:off x="1667682" y="4643825"/>
            <a:ext cx="103901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x</a:t>
            </a:r>
            <a:r>
              <a:rPr sz="1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941A6F69-81E0-4C7E-9101-330B6EAE556B}"/>
              </a:ext>
            </a:extLst>
          </p:cNvPr>
          <p:cNvSpPr txBox="1"/>
          <p:nvPr/>
        </p:nvSpPr>
        <p:spPr>
          <a:xfrm>
            <a:off x="5394062" y="5284186"/>
            <a:ext cx="11982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x</a:t>
            </a:r>
            <a:r>
              <a:rPr sz="1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grpSp>
        <p:nvGrpSpPr>
          <p:cNvPr id="24" name="object 5">
            <a:extLst>
              <a:ext uri="{FF2B5EF4-FFF2-40B4-BE49-F238E27FC236}">
                <a16:creationId xmlns:a16="http://schemas.microsoft.com/office/drawing/2014/main" id="{03170376-9FB6-4EBD-933E-274FC07B555D}"/>
              </a:ext>
            </a:extLst>
          </p:cNvPr>
          <p:cNvGrpSpPr/>
          <p:nvPr/>
        </p:nvGrpSpPr>
        <p:grpSpPr>
          <a:xfrm>
            <a:off x="4665581" y="2262331"/>
            <a:ext cx="2919762" cy="2877345"/>
            <a:chOff x="4536241" y="1285422"/>
            <a:chExt cx="2537462" cy="2345193"/>
          </a:xfrm>
        </p:grpSpPr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5A20DAEA-DAE3-4911-8C43-73D579B014D1}"/>
                </a:ext>
              </a:extLst>
            </p:cNvPr>
            <p:cNvSpPr/>
            <p:nvPr/>
          </p:nvSpPr>
          <p:spPr>
            <a:xfrm>
              <a:off x="4922840" y="2051370"/>
              <a:ext cx="1541145" cy="1579245"/>
            </a:xfrm>
            <a:custGeom>
              <a:avLst/>
              <a:gdLst/>
              <a:ahLst/>
              <a:cxnLst/>
              <a:rect l="l" t="t" r="r" b="b"/>
              <a:pathLst>
                <a:path w="1541145" h="1579245">
                  <a:moveTo>
                    <a:pt x="4749" y="0"/>
                  </a:moveTo>
                  <a:lnTo>
                    <a:pt x="4749" y="1579096"/>
                  </a:lnTo>
                </a:path>
                <a:path w="1541145" h="1579245">
                  <a:moveTo>
                    <a:pt x="387599" y="0"/>
                  </a:moveTo>
                  <a:lnTo>
                    <a:pt x="387599" y="1579096"/>
                  </a:lnTo>
                </a:path>
                <a:path w="1541145" h="1579245">
                  <a:moveTo>
                    <a:pt x="770448" y="0"/>
                  </a:moveTo>
                  <a:lnTo>
                    <a:pt x="770448" y="1579096"/>
                  </a:lnTo>
                </a:path>
                <a:path w="1541145" h="1579245">
                  <a:moveTo>
                    <a:pt x="1153297" y="0"/>
                  </a:moveTo>
                  <a:lnTo>
                    <a:pt x="1153297" y="1579096"/>
                  </a:lnTo>
                </a:path>
                <a:path w="1541145" h="1579245">
                  <a:moveTo>
                    <a:pt x="1536146" y="0"/>
                  </a:moveTo>
                  <a:lnTo>
                    <a:pt x="1536146" y="1579096"/>
                  </a:lnTo>
                </a:path>
                <a:path w="1541145" h="1579245">
                  <a:moveTo>
                    <a:pt x="0" y="4749"/>
                  </a:moveTo>
                  <a:lnTo>
                    <a:pt x="1540896" y="4749"/>
                  </a:lnTo>
                </a:path>
                <a:path w="1541145" h="1579245">
                  <a:moveTo>
                    <a:pt x="0" y="397149"/>
                  </a:moveTo>
                  <a:lnTo>
                    <a:pt x="1540896" y="397149"/>
                  </a:lnTo>
                </a:path>
                <a:path w="1541145" h="1579245">
                  <a:moveTo>
                    <a:pt x="0" y="789548"/>
                  </a:moveTo>
                  <a:lnTo>
                    <a:pt x="1540896" y="789548"/>
                  </a:lnTo>
                </a:path>
                <a:path w="1541145" h="1579245">
                  <a:moveTo>
                    <a:pt x="0" y="1181947"/>
                  </a:moveTo>
                  <a:lnTo>
                    <a:pt x="1540896" y="1181947"/>
                  </a:lnTo>
                </a:path>
                <a:path w="1541145" h="1579245">
                  <a:moveTo>
                    <a:pt x="0" y="1574346"/>
                  </a:moveTo>
                  <a:lnTo>
                    <a:pt x="1540896" y="1574346"/>
                  </a:lnTo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7">
              <a:extLst>
                <a:ext uri="{FF2B5EF4-FFF2-40B4-BE49-F238E27FC236}">
                  <a16:creationId xmlns:a16="http://schemas.microsoft.com/office/drawing/2014/main" id="{B99B889E-4312-440C-BFF1-937102ACC61D}"/>
                </a:ext>
              </a:extLst>
            </p:cNvPr>
            <p:cNvSpPr/>
            <p:nvPr/>
          </p:nvSpPr>
          <p:spPr>
            <a:xfrm>
              <a:off x="4536241" y="1776465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7" y="0"/>
                  </a:lnTo>
                  <a:lnTo>
                    <a:pt x="1153797" y="1086602"/>
                  </a:lnTo>
                  <a:lnTo>
                    <a:pt x="0" y="108660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296599AA-7432-4F45-8A5A-D46A0387B15D}"/>
                </a:ext>
              </a:extLst>
            </p:cNvPr>
            <p:cNvSpPr/>
            <p:nvPr/>
          </p:nvSpPr>
          <p:spPr>
            <a:xfrm>
              <a:off x="5310191" y="1778838"/>
              <a:ext cx="1153795" cy="1087120"/>
            </a:xfrm>
            <a:custGeom>
              <a:avLst/>
              <a:gdLst/>
              <a:ahLst/>
              <a:cxnLst/>
              <a:rect l="l" t="t" r="r" b="b"/>
              <a:pathLst>
                <a:path w="1153795" h="1087120">
                  <a:moveTo>
                    <a:pt x="0" y="0"/>
                  </a:moveTo>
                  <a:lnTo>
                    <a:pt x="1153797" y="0"/>
                  </a:lnTo>
                  <a:lnTo>
                    <a:pt x="1153797" y="1086602"/>
                  </a:lnTo>
                  <a:lnTo>
                    <a:pt x="0" y="108660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D3DF072F-2514-4E1E-8218-C3A91A01A8B1}"/>
                </a:ext>
              </a:extLst>
            </p:cNvPr>
            <p:cNvSpPr/>
            <p:nvPr/>
          </p:nvSpPr>
          <p:spPr>
            <a:xfrm>
              <a:off x="5690038" y="1285422"/>
              <a:ext cx="1383665" cy="789305"/>
            </a:xfrm>
            <a:custGeom>
              <a:avLst/>
              <a:gdLst/>
              <a:ahLst/>
              <a:cxnLst/>
              <a:rect l="l" t="t" r="r" b="b"/>
              <a:pathLst>
                <a:path w="1383665" h="789305">
                  <a:moveTo>
                    <a:pt x="1383447" y="0"/>
                  </a:moveTo>
                  <a:lnTo>
                    <a:pt x="0" y="788685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0">
              <a:extLst>
                <a:ext uri="{FF2B5EF4-FFF2-40B4-BE49-F238E27FC236}">
                  <a16:creationId xmlns:a16="http://schemas.microsoft.com/office/drawing/2014/main" id="{C0FC26F8-6A59-435B-90ED-CEF786E5D3E0}"/>
                </a:ext>
              </a:extLst>
            </p:cNvPr>
            <p:cNvSpPr/>
            <p:nvPr/>
          </p:nvSpPr>
          <p:spPr>
            <a:xfrm>
              <a:off x="5563101" y="2018818"/>
              <a:ext cx="164599" cy="133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11">
            <a:extLst>
              <a:ext uri="{FF2B5EF4-FFF2-40B4-BE49-F238E27FC236}">
                <a16:creationId xmlns:a16="http://schemas.microsoft.com/office/drawing/2014/main" id="{EF0B2AD6-C221-445F-8609-1AB55B2F9F2E}"/>
              </a:ext>
            </a:extLst>
          </p:cNvPr>
          <p:cNvGrpSpPr/>
          <p:nvPr/>
        </p:nvGrpSpPr>
        <p:grpSpPr>
          <a:xfrm>
            <a:off x="2821460" y="3126511"/>
            <a:ext cx="1640355" cy="151142"/>
            <a:chOff x="2927469" y="2184860"/>
            <a:chExt cx="1425575" cy="123189"/>
          </a:xfrm>
        </p:grpSpPr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A71A0590-0EE7-412E-A71B-DA9BBE25D6F1}"/>
                </a:ext>
              </a:extLst>
            </p:cNvPr>
            <p:cNvSpPr/>
            <p:nvPr/>
          </p:nvSpPr>
          <p:spPr>
            <a:xfrm>
              <a:off x="2927469" y="2246345"/>
              <a:ext cx="1282065" cy="0"/>
            </a:xfrm>
            <a:custGeom>
              <a:avLst/>
              <a:gdLst/>
              <a:ahLst/>
              <a:cxnLst/>
              <a:rect l="l" t="t" r="r" b="b"/>
              <a:pathLst>
                <a:path w="1282064">
                  <a:moveTo>
                    <a:pt x="0" y="0"/>
                  </a:moveTo>
                  <a:lnTo>
                    <a:pt x="1281447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3">
              <a:extLst>
                <a:ext uri="{FF2B5EF4-FFF2-40B4-BE49-F238E27FC236}">
                  <a16:creationId xmlns:a16="http://schemas.microsoft.com/office/drawing/2014/main" id="{79A69978-D531-40FC-8DA0-DACFA4B065A4}"/>
                </a:ext>
              </a:extLst>
            </p:cNvPr>
            <p:cNvSpPr/>
            <p:nvPr/>
          </p:nvSpPr>
          <p:spPr>
            <a:xfrm>
              <a:off x="4194629" y="2184860"/>
              <a:ext cx="158249" cy="1229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14">
            <a:extLst>
              <a:ext uri="{FF2B5EF4-FFF2-40B4-BE49-F238E27FC236}">
                <a16:creationId xmlns:a16="http://schemas.microsoft.com/office/drawing/2014/main" id="{67C55E1A-579A-4EC7-B400-520E8CDA41EC}"/>
              </a:ext>
            </a:extLst>
          </p:cNvPr>
          <p:cNvSpPr txBox="1"/>
          <p:nvPr/>
        </p:nvSpPr>
        <p:spPr>
          <a:xfrm>
            <a:off x="3081217" y="3352494"/>
            <a:ext cx="1223716" cy="44351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输入给过滤器的权重</a:t>
            </a:r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76805655-53BC-4EDE-B710-1D3246434E9E}"/>
              </a:ext>
            </a:extLst>
          </p:cNvPr>
          <p:cNvSpPr txBox="1"/>
          <p:nvPr/>
        </p:nvSpPr>
        <p:spPr>
          <a:xfrm>
            <a:off x="7474891" y="1997544"/>
            <a:ext cx="1427730" cy="22551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输出重叠的总和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8A143102-7552-45B2-8A21-CA8044000CEC}"/>
              </a:ext>
            </a:extLst>
          </p:cNvPr>
          <p:cNvSpPr txBox="1"/>
          <p:nvPr/>
        </p:nvSpPr>
        <p:spPr>
          <a:xfrm>
            <a:off x="2627784" y="1758484"/>
            <a:ext cx="50723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 x 3 </a:t>
            </a:r>
            <a:r>
              <a:rPr lang="zh-CN" altLang="en-US" sz="1800" b="1" dirty="0">
                <a:latin typeface="Arial"/>
                <a:cs typeface="Arial"/>
              </a:rPr>
              <a:t>转置卷积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stride 2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</a:t>
            </a:r>
            <a:r>
              <a:rPr sz="18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object 17">
            <a:extLst>
              <a:ext uri="{FF2B5EF4-FFF2-40B4-BE49-F238E27FC236}">
                <a16:creationId xmlns:a16="http://schemas.microsoft.com/office/drawing/2014/main" id="{EC8D34EF-1ABA-4ADD-9BE4-B9B872240776}"/>
              </a:ext>
            </a:extLst>
          </p:cNvPr>
          <p:cNvSpPr txBox="1"/>
          <p:nvPr/>
        </p:nvSpPr>
        <p:spPr>
          <a:xfrm>
            <a:off x="7067227" y="3007944"/>
            <a:ext cx="2054250" cy="68909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过滤器每输入一个像素，就在输出中移动两个像素。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endParaRPr lang="zh-CN" altLang="en-US" sz="1400" spc="-5" dirty="0">
              <a:latin typeface="Arial"/>
              <a:cs typeface="Arial"/>
            </a:endParaRPr>
          </a:p>
        </p:txBody>
      </p:sp>
      <p:sp>
        <p:nvSpPr>
          <p:cNvPr id="37" name="object 18">
            <a:extLst>
              <a:ext uri="{FF2B5EF4-FFF2-40B4-BE49-F238E27FC236}">
                <a16:creationId xmlns:a16="http://schemas.microsoft.com/office/drawing/2014/main" id="{AA002DD7-D33B-40E6-AE79-E6849EC35DE3}"/>
              </a:ext>
            </a:extLst>
          </p:cNvPr>
          <p:cNvSpPr txBox="1"/>
          <p:nvPr/>
        </p:nvSpPr>
        <p:spPr>
          <a:xfrm>
            <a:off x="7067227" y="3793868"/>
            <a:ext cx="1964882" cy="44351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步幅给出了输出和输入的移动比。</a:t>
            </a: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321E8CB8-2953-4533-9179-19F8AF1DB591}"/>
              </a:ext>
            </a:extLst>
          </p:cNvPr>
          <p:cNvSpPr txBox="1"/>
          <p:nvPr/>
        </p:nvSpPr>
        <p:spPr>
          <a:xfrm>
            <a:off x="232563" y="2136179"/>
            <a:ext cx="1928239" cy="1138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zh-CN" altLang="en-US" sz="1400" b="1" spc="-5" dirty="0">
                <a:latin typeface="Arial"/>
                <a:cs typeface="Arial"/>
              </a:rPr>
              <a:t>其他名称：</a:t>
            </a:r>
          </a:p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en-US" altLang="zh-CN" sz="1400" b="1" spc="-5" dirty="0">
                <a:latin typeface="Arial"/>
                <a:cs typeface="Arial"/>
              </a:rPr>
              <a:t>-</a:t>
            </a:r>
            <a:r>
              <a:rPr lang="zh-CN" altLang="en-US" sz="1400" b="1" spc="-5" dirty="0">
                <a:latin typeface="Arial"/>
                <a:cs typeface="Arial"/>
              </a:rPr>
              <a:t>去卷积</a:t>
            </a:r>
            <a:endParaRPr lang="en-US" altLang="zh-CN" sz="1400" b="1" spc="-5" dirty="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en-US" sz="1400" b="1" spc="-5" dirty="0">
                <a:latin typeface="Arial"/>
                <a:cs typeface="Arial"/>
              </a:rPr>
              <a:t>-</a:t>
            </a:r>
            <a:r>
              <a:rPr lang="zh-CN" altLang="en-US" sz="1400" b="1" spc="-5" dirty="0">
                <a:latin typeface="Arial"/>
                <a:cs typeface="Arial"/>
              </a:rPr>
              <a:t>向上卷积</a:t>
            </a:r>
          </a:p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en-US" altLang="zh-CN" sz="1400" b="1" spc="-5" dirty="0">
                <a:latin typeface="Arial"/>
                <a:cs typeface="Arial"/>
              </a:rPr>
              <a:t>-</a:t>
            </a:r>
            <a:r>
              <a:rPr lang="zh-CN" altLang="en-US" sz="1400" b="1" spc="-5" dirty="0">
                <a:latin typeface="Arial"/>
                <a:cs typeface="Arial"/>
              </a:rPr>
              <a:t>分步卷积</a:t>
            </a:r>
          </a:p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en-US" altLang="zh-CN" sz="1400" b="1" spc="-5" dirty="0">
                <a:latin typeface="Arial"/>
                <a:cs typeface="Arial"/>
              </a:rPr>
              <a:t>-</a:t>
            </a:r>
            <a:r>
              <a:rPr lang="zh-CN" altLang="en-US" sz="1400" b="1" spc="-5" dirty="0">
                <a:latin typeface="Arial"/>
                <a:cs typeface="Arial"/>
              </a:rPr>
              <a:t>后向步进式卷积</a:t>
            </a:r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F5180269-1F00-4497-B4C7-976D1A0A4095}"/>
              </a:ext>
            </a:extLst>
          </p:cNvPr>
          <p:cNvSpPr txBox="1"/>
          <p:nvPr/>
        </p:nvSpPr>
        <p:spPr>
          <a:xfrm>
            <a:off x="323528" y="5641344"/>
            <a:ext cx="1993566" cy="22551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solidFill>
                  <a:srgbClr val="0000FF"/>
                </a:solidFill>
                <a:latin typeface="Arial"/>
                <a:cs typeface="Arial"/>
              </a:rPr>
              <a:t>问：为什么叫转置卷积？</a:t>
            </a:r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34E21862-02A6-48B7-AB87-048AED5DCD77}"/>
              </a:ext>
            </a:extLst>
          </p:cNvPr>
          <p:cNvSpPr txBox="1">
            <a:spLocks/>
          </p:cNvSpPr>
          <p:nvPr/>
        </p:nvSpPr>
        <p:spPr bwMode="gray">
          <a:xfrm>
            <a:off x="2339752" y="404664"/>
            <a:ext cx="511256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可学习的上采样：转置卷积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4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806370D2-C2D6-4FCF-A3A7-519FDC8E24EB}"/>
              </a:ext>
            </a:extLst>
          </p:cNvPr>
          <p:cNvSpPr txBox="1"/>
          <p:nvPr/>
        </p:nvSpPr>
        <p:spPr>
          <a:xfrm>
            <a:off x="712158" y="3060883"/>
            <a:ext cx="501015" cy="544830"/>
          </a:xfrm>
          <a:prstGeom prst="rect">
            <a:avLst/>
          </a:prstGeom>
          <a:solidFill>
            <a:srgbClr val="F4CCCC"/>
          </a:solidFill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465DCC9-346D-40DB-8CCB-94A291E8E8B0}"/>
              </a:ext>
            </a:extLst>
          </p:cNvPr>
          <p:cNvSpPr txBox="1"/>
          <p:nvPr/>
        </p:nvSpPr>
        <p:spPr>
          <a:xfrm>
            <a:off x="712158" y="3605682"/>
            <a:ext cx="501015" cy="544830"/>
          </a:xfrm>
          <a:prstGeom prst="rect">
            <a:avLst/>
          </a:prstGeom>
          <a:solidFill>
            <a:srgbClr val="C8DAF7"/>
          </a:solidFill>
          <a:ln w="9524">
            <a:solidFill>
              <a:srgbClr val="9E9E9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62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8AAEDC62-62E9-4924-B6EF-0AD32D7DF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461444"/>
              </p:ext>
            </p:extLst>
          </p:nvPr>
        </p:nvGraphicFramePr>
        <p:xfrm>
          <a:off x="3062691" y="2783721"/>
          <a:ext cx="501015" cy="1634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4798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98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98">
                <a:tc>
                  <a:txBody>
                    <a:bodyPr/>
                    <a:lstStyle/>
                    <a:p>
                      <a:pPr marR="166370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z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75391C9E-2FF7-403D-8BBD-448AD95F8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749141"/>
              </p:ext>
            </p:extLst>
          </p:nvPr>
        </p:nvGraphicFramePr>
        <p:xfrm>
          <a:off x="5796136" y="2276872"/>
          <a:ext cx="1273174" cy="2761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285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az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5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74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+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bx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7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065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79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by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349">
                <a:tc rowSpan="2"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bz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9525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6449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7">
            <a:extLst>
              <a:ext uri="{FF2B5EF4-FFF2-40B4-BE49-F238E27FC236}">
                <a16:creationId xmlns:a16="http://schemas.microsoft.com/office/drawing/2014/main" id="{B4DC4E1C-C7E4-4C99-89AD-E55F6AB28D64}"/>
              </a:ext>
            </a:extLst>
          </p:cNvPr>
          <p:cNvSpPr txBox="1"/>
          <p:nvPr/>
        </p:nvSpPr>
        <p:spPr>
          <a:xfrm>
            <a:off x="577553" y="2120745"/>
            <a:ext cx="768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9C1975C-185C-4CBA-B04E-02F7B3C2099A}"/>
              </a:ext>
            </a:extLst>
          </p:cNvPr>
          <p:cNvSpPr txBox="1"/>
          <p:nvPr/>
        </p:nvSpPr>
        <p:spPr>
          <a:xfrm>
            <a:off x="2932617" y="2167589"/>
            <a:ext cx="76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2B6C2704-0F3C-4631-B55E-EC35A68BC2DA}"/>
              </a:ext>
            </a:extLst>
          </p:cNvPr>
          <p:cNvSpPr txBox="1"/>
          <p:nvPr/>
        </p:nvSpPr>
        <p:spPr>
          <a:xfrm>
            <a:off x="5925545" y="1651244"/>
            <a:ext cx="1022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10">
            <a:extLst>
              <a:ext uri="{FF2B5EF4-FFF2-40B4-BE49-F238E27FC236}">
                <a16:creationId xmlns:a16="http://schemas.microsoft.com/office/drawing/2014/main" id="{32CDCE36-9AB3-41E8-8766-C9D936CA9C34}"/>
              </a:ext>
            </a:extLst>
          </p:cNvPr>
          <p:cNvGrpSpPr/>
          <p:nvPr/>
        </p:nvGrpSpPr>
        <p:grpSpPr>
          <a:xfrm>
            <a:off x="1240195" y="2795021"/>
            <a:ext cx="1832610" cy="1621790"/>
            <a:chOff x="1175735" y="2077283"/>
            <a:chExt cx="1832610" cy="1621790"/>
          </a:xfrm>
        </p:grpSpPr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583377D3-218E-4069-AFCD-8A228E4715B6}"/>
                </a:ext>
              </a:extLst>
            </p:cNvPr>
            <p:cNvSpPr/>
            <p:nvPr/>
          </p:nvSpPr>
          <p:spPr>
            <a:xfrm>
              <a:off x="1190022" y="2091570"/>
              <a:ext cx="1765935" cy="1593215"/>
            </a:xfrm>
            <a:custGeom>
              <a:avLst/>
              <a:gdLst/>
              <a:ahLst/>
              <a:cxnLst/>
              <a:rect l="l" t="t" r="r" b="b"/>
              <a:pathLst>
                <a:path w="1765935" h="1593214">
                  <a:moveTo>
                    <a:pt x="0" y="239999"/>
                  </a:moveTo>
                  <a:lnTo>
                    <a:pt x="1765496" y="0"/>
                  </a:lnTo>
                </a:path>
                <a:path w="1765935" h="1593214">
                  <a:moveTo>
                    <a:pt x="34999" y="782898"/>
                  </a:moveTo>
                  <a:lnTo>
                    <a:pt x="1755796" y="1592896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53327FC1-45D0-4B36-9B7E-4AE2882EBA81}"/>
                </a:ext>
              </a:extLst>
            </p:cNvPr>
            <p:cNvSpPr/>
            <p:nvPr/>
          </p:nvSpPr>
          <p:spPr>
            <a:xfrm>
              <a:off x="1209197" y="2139620"/>
              <a:ext cx="1784985" cy="1545590"/>
            </a:xfrm>
            <a:custGeom>
              <a:avLst/>
              <a:gdLst/>
              <a:ahLst/>
              <a:cxnLst/>
              <a:rect l="l" t="t" r="r" b="b"/>
              <a:pathLst>
                <a:path w="1784985" h="1545589">
                  <a:moveTo>
                    <a:pt x="9599" y="1285772"/>
                  </a:moveTo>
                  <a:lnTo>
                    <a:pt x="1688696" y="1544971"/>
                  </a:lnTo>
                </a:path>
                <a:path w="1784985" h="1545589">
                  <a:moveTo>
                    <a:pt x="0" y="681298"/>
                  </a:moveTo>
                  <a:lnTo>
                    <a:pt x="1784696" y="0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3">
            <a:extLst>
              <a:ext uri="{FF2B5EF4-FFF2-40B4-BE49-F238E27FC236}">
                <a16:creationId xmlns:a16="http://schemas.microsoft.com/office/drawing/2014/main" id="{1581E3AC-9B7C-4A7F-B954-D959C142F354}"/>
              </a:ext>
            </a:extLst>
          </p:cNvPr>
          <p:cNvGrpSpPr/>
          <p:nvPr/>
        </p:nvGrpSpPr>
        <p:grpSpPr>
          <a:xfrm>
            <a:off x="3554090" y="3850619"/>
            <a:ext cx="2253615" cy="1170940"/>
            <a:chOff x="3489630" y="3132881"/>
            <a:chExt cx="2253615" cy="1170940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52810F90-9927-4A01-9D3C-FE80C3026571}"/>
                </a:ext>
              </a:extLst>
            </p:cNvPr>
            <p:cNvSpPr/>
            <p:nvPr/>
          </p:nvSpPr>
          <p:spPr>
            <a:xfrm>
              <a:off x="3559967" y="3147168"/>
              <a:ext cx="2168525" cy="528320"/>
            </a:xfrm>
            <a:custGeom>
              <a:avLst/>
              <a:gdLst/>
              <a:ahLst/>
              <a:cxnLst/>
              <a:rect l="l" t="t" r="r" b="b"/>
              <a:pathLst>
                <a:path w="2168525" h="528320">
                  <a:moveTo>
                    <a:pt x="0" y="527698"/>
                  </a:moveTo>
                  <a:lnTo>
                    <a:pt x="2168395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011153F7-41DB-4AF6-9DCA-19F0FDEF61D8}"/>
                </a:ext>
              </a:extLst>
            </p:cNvPr>
            <p:cNvSpPr/>
            <p:nvPr/>
          </p:nvSpPr>
          <p:spPr>
            <a:xfrm>
              <a:off x="3503917" y="3705142"/>
              <a:ext cx="2157730" cy="584200"/>
            </a:xfrm>
            <a:custGeom>
              <a:avLst/>
              <a:gdLst/>
              <a:ahLst/>
              <a:cxnLst/>
              <a:rect l="l" t="t" r="r" b="b"/>
              <a:pathLst>
                <a:path w="2157729" h="584200">
                  <a:moveTo>
                    <a:pt x="0" y="0"/>
                  </a:moveTo>
                  <a:lnTo>
                    <a:pt x="2157295" y="583798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6">
            <a:extLst>
              <a:ext uri="{FF2B5EF4-FFF2-40B4-BE49-F238E27FC236}">
                <a16:creationId xmlns:a16="http://schemas.microsoft.com/office/drawing/2014/main" id="{11FE947E-E753-4F77-BAC0-0C8342F19899}"/>
              </a:ext>
            </a:extLst>
          </p:cNvPr>
          <p:cNvGrpSpPr/>
          <p:nvPr/>
        </p:nvGrpSpPr>
        <p:grpSpPr>
          <a:xfrm>
            <a:off x="3589815" y="2382697"/>
            <a:ext cx="2207895" cy="988694"/>
            <a:chOff x="3525355" y="1664959"/>
            <a:chExt cx="2207895" cy="988694"/>
          </a:xfrm>
        </p:grpSpPr>
        <p:sp>
          <p:nvSpPr>
            <p:cNvPr id="16" name="object 17">
              <a:extLst>
                <a:ext uri="{FF2B5EF4-FFF2-40B4-BE49-F238E27FC236}">
                  <a16:creationId xmlns:a16="http://schemas.microsoft.com/office/drawing/2014/main" id="{F31291F4-42E3-47A9-8EE7-B1A6E5C623A8}"/>
                </a:ext>
              </a:extLst>
            </p:cNvPr>
            <p:cNvSpPr/>
            <p:nvPr/>
          </p:nvSpPr>
          <p:spPr>
            <a:xfrm>
              <a:off x="3539642" y="1679246"/>
              <a:ext cx="2179320" cy="391795"/>
            </a:xfrm>
            <a:custGeom>
              <a:avLst/>
              <a:gdLst/>
              <a:ahLst/>
              <a:cxnLst/>
              <a:rect l="l" t="t" r="r" b="b"/>
              <a:pathLst>
                <a:path w="2179320" h="391794">
                  <a:moveTo>
                    <a:pt x="0" y="391499"/>
                  </a:moveTo>
                  <a:lnTo>
                    <a:pt x="2179195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848C7AC3-5C8F-4CFA-BBDA-608B496E2883}"/>
                </a:ext>
              </a:extLst>
            </p:cNvPr>
            <p:cNvSpPr/>
            <p:nvPr/>
          </p:nvSpPr>
          <p:spPr>
            <a:xfrm>
              <a:off x="3559967" y="2091570"/>
              <a:ext cx="2120900" cy="547370"/>
            </a:xfrm>
            <a:custGeom>
              <a:avLst/>
              <a:gdLst/>
              <a:ahLst/>
              <a:cxnLst/>
              <a:rect l="l" t="t" r="r" b="b"/>
              <a:pathLst>
                <a:path w="2120900" h="547369">
                  <a:moveTo>
                    <a:pt x="0" y="0"/>
                  </a:moveTo>
                  <a:lnTo>
                    <a:pt x="2120395" y="547198"/>
                  </a:lnTo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9">
            <a:extLst>
              <a:ext uri="{FF2B5EF4-FFF2-40B4-BE49-F238E27FC236}">
                <a16:creationId xmlns:a16="http://schemas.microsoft.com/office/drawing/2014/main" id="{0A21AAC0-9602-4D80-99C0-39566F8F5517}"/>
              </a:ext>
            </a:extLst>
          </p:cNvPr>
          <p:cNvSpPr txBox="1"/>
          <p:nvPr/>
        </p:nvSpPr>
        <p:spPr>
          <a:xfrm>
            <a:off x="7354619" y="2290045"/>
            <a:ext cx="1615440" cy="8795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输出包含经输入加权的滤波器的副本，在输出中重叠的地方求和。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1A7003C2-DB4B-4B16-B7F3-16B92C0C0877}"/>
              </a:ext>
            </a:extLst>
          </p:cNvPr>
          <p:cNvSpPr txBox="1">
            <a:spLocks/>
          </p:cNvSpPr>
          <p:nvPr/>
        </p:nvSpPr>
        <p:spPr bwMode="gray">
          <a:xfrm>
            <a:off x="2339752" y="404664"/>
            <a:ext cx="511256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可学习的上采样：一维示例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74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D942D68-4BDF-439D-BE22-A927D02C64F2}"/>
              </a:ext>
            </a:extLst>
          </p:cNvPr>
          <p:cNvSpPr txBox="1">
            <a:spLocks/>
          </p:cNvSpPr>
          <p:nvPr/>
        </p:nvSpPr>
        <p:spPr bwMode="gray">
          <a:xfrm>
            <a:off x="2339752" y="404664"/>
            <a:ext cx="511256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卷积作为矩阵乘法（一维示例）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33E5F7A-5CC4-4DD5-8D0A-8EDDC5774EEE}"/>
              </a:ext>
            </a:extLst>
          </p:cNvPr>
          <p:cNvSpPr txBox="1"/>
          <p:nvPr/>
        </p:nvSpPr>
        <p:spPr>
          <a:xfrm>
            <a:off x="1242063" y="1770117"/>
            <a:ext cx="2825881" cy="22551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15" dirty="0">
                <a:latin typeface="Arial"/>
                <a:cs typeface="Arial"/>
              </a:rPr>
              <a:t>我们可以用矩阵乘法来表示卷积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3DE0DEA-F268-486B-BB3D-CD02B06C86C7}"/>
              </a:ext>
            </a:extLst>
          </p:cNvPr>
          <p:cNvSpPr/>
          <p:nvPr/>
        </p:nvSpPr>
        <p:spPr>
          <a:xfrm>
            <a:off x="1665253" y="2384927"/>
            <a:ext cx="1527927" cy="263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CDAAA5CB-7B87-40D2-8F74-76C928626C09}"/>
              </a:ext>
            </a:extLst>
          </p:cNvPr>
          <p:cNvSpPr txBox="1"/>
          <p:nvPr/>
        </p:nvSpPr>
        <p:spPr>
          <a:xfrm>
            <a:off x="1403648" y="4847448"/>
            <a:ext cx="3016913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示例</a:t>
            </a:r>
            <a:r>
              <a:rPr sz="1400" spc="-5" dirty="0">
                <a:latin typeface="Arial"/>
                <a:cs typeface="Arial"/>
              </a:rPr>
              <a:t>: 1D </a:t>
            </a:r>
            <a:r>
              <a:rPr sz="1400" spc="-25" dirty="0">
                <a:latin typeface="Arial"/>
                <a:cs typeface="Arial"/>
              </a:rPr>
              <a:t>conv, </a:t>
            </a:r>
            <a:r>
              <a:rPr sz="1400" dirty="0">
                <a:latin typeface="Arial"/>
                <a:cs typeface="Arial"/>
              </a:rPr>
              <a:t>kernel  size=3,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stride=2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padding=1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C82DF0E-F77F-4566-BFB8-E0E8F3533B50}"/>
              </a:ext>
            </a:extLst>
          </p:cNvPr>
          <p:cNvSpPr/>
          <p:nvPr/>
        </p:nvSpPr>
        <p:spPr>
          <a:xfrm>
            <a:off x="5652120" y="2852936"/>
            <a:ext cx="2613067" cy="179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722A9BD2-8833-40AA-B921-7BB91EC75FE8}"/>
              </a:ext>
            </a:extLst>
          </p:cNvPr>
          <p:cNvSpPr txBox="1"/>
          <p:nvPr/>
        </p:nvSpPr>
        <p:spPr>
          <a:xfrm>
            <a:off x="5551459" y="1782160"/>
            <a:ext cx="3114040" cy="22551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卷积转置乘以相同矩阵的转置：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3F012693-F6CC-4D09-83EC-B2AB01CC9913}"/>
              </a:ext>
            </a:extLst>
          </p:cNvPr>
          <p:cNvSpPr/>
          <p:nvPr/>
        </p:nvSpPr>
        <p:spPr>
          <a:xfrm>
            <a:off x="6256351" y="2367886"/>
            <a:ext cx="1693905" cy="29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2915F377-C7DA-46BF-82F8-AB6C51466B6F}"/>
              </a:ext>
            </a:extLst>
          </p:cNvPr>
          <p:cNvSpPr/>
          <p:nvPr/>
        </p:nvSpPr>
        <p:spPr>
          <a:xfrm>
            <a:off x="452077" y="2941457"/>
            <a:ext cx="4109026" cy="1612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22357963-E77E-4DBC-93F4-795295B11E23}"/>
              </a:ext>
            </a:extLst>
          </p:cNvPr>
          <p:cNvSpPr txBox="1"/>
          <p:nvPr/>
        </p:nvSpPr>
        <p:spPr>
          <a:xfrm>
            <a:off x="5395350" y="4844582"/>
            <a:ext cx="34159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Arial"/>
                <a:cs typeface="Arial"/>
              </a:rPr>
              <a:t>示例</a:t>
            </a:r>
            <a:r>
              <a:rPr sz="1400" spc="-5" dirty="0">
                <a:latin typeface="Arial"/>
                <a:cs typeface="Arial"/>
              </a:rPr>
              <a:t>: 1D transpose </a:t>
            </a:r>
            <a:r>
              <a:rPr sz="1400" spc="-25" dirty="0">
                <a:latin typeface="Arial"/>
                <a:cs typeface="Arial"/>
              </a:rPr>
              <a:t>conv, </a:t>
            </a:r>
            <a:r>
              <a:rPr sz="1400" dirty="0">
                <a:latin typeface="Arial"/>
                <a:cs typeface="Arial"/>
              </a:rPr>
              <a:t>kernel  size=3,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stride=2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padding=0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1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3982186-BF59-45F5-A2EA-411D45ABBE03}"/>
              </a:ext>
            </a:extLst>
          </p:cNvPr>
          <p:cNvSpPr txBox="1">
            <a:spLocks/>
          </p:cNvSpPr>
          <p:nvPr/>
        </p:nvSpPr>
        <p:spPr bwMode="gray">
          <a:xfrm>
            <a:off x="2339752" y="404664"/>
            <a:ext cx="511256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语义分割思想：完全卷积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A68CE8A6-3B16-4747-81E6-1D6A50B1FFB3}"/>
              </a:ext>
            </a:extLst>
          </p:cNvPr>
          <p:cNvGrpSpPr/>
          <p:nvPr/>
        </p:nvGrpSpPr>
        <p:grpSpPr>
          <a:xfrm>
            <a:off x="2388392" y="2499255"/>
            <a:ext cx="3980815" cy="1535430"/>
            <a:chOff x="2401332" y="1674459"/>
            <a:chExt cx="3980815" cy="153543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0975A48E-7974-44BA-B8B2-F0FC36A630D9}"/>
                </a:ext>
              </a:extLst>
            </p:cNvPr>
            <p:cNvSpPr/>
            <p:nvPr/>
          </p:nvSpPr>
          <p:spPr>
            <a:xfrm>
              <a:off x="2406095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2BB0C9B3-ECC7-49C7-A93C-63F9E0DBA3B6}"/>
                </a:ext>
              </a:extLst>
            </p:cNvPr>
            <p:cNvSpPr/>
            <p:nvPr/>
          </p:nvSpPr>
          <p:spPr>
            <a:xfrm>
              <a:off x="2488770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A2591B8-D67C-4FB5-B54A-4E19D1144F4B}"/>
                </a:ext>
              </a:extLst>
            </p:cNvPr>
            <p:cNvSpPr/>
            <p:nvPr/>
          </p:nvSpPr>
          <p:spPr>
            <a:xfrm>
              <a:off x="2406095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D7DD1917-8903-403F-8074-DDAB524D478C}"/>
                </a:ext>
              </a:extLst>
            </p:cNvPr>
            <p:cNvSpPr/>
            <p:nvPr/>
          </p:nvSpPr>
          <p:spPr>
            <a:xfrm>
              <a:off x="2406095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5E473C62-E1CE-4CB1-9E1A-6A6B5F65A272}"/>
                </a:ext>
              </a:extLst>
            </p:cNvPr>
            <p:cNvSpPr/>
            <p:nvPr/>
          </p:nvSpPr>
          <p:spPr>
            <a:xfrm>
              <a:off x="2558494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B5E7071-9F56-4BCA-9F16-6F183C7A3925}"/>
                </a:ext>
              </a:extLst>
            </p:cNvPr>
            <p:cNvSpPr/>
            <p:nvPr/>
          </p:nvSpPr>
          <p:spPr>
            <a:xfrm>
              <a:off x="2641169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4514D0F0-3744-4344-9AED-410D795296B6}"/>
                </a:ext>
              </a:extLst>
            </p:cNvPr>
            <p:cNvSpPr/>
            <p:nvPr/>
          </p:nvSpPr>
          <p:spPr>
            <a:xfrm>
              <a:off x="2558494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F3769ED-EEDD-49FE-93CA-040C6CC7215C}"/>
                </a:ext>
              </a:extLst>
            </p:cNvPr>
            <p:cNvSpPr/>
            <p:nvPr/>
          </p:nvSpPr>
          <p:spPr>
            <a:xfrm>
              <a:off x="2558494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4191EDF-5DA7-4C5E-9FD3-4DC8C2B64885}"/>
                </a:ext>
              </a:extLst>
            </p:cNvPr>
            <p:cNvSpPr/>
            <p:nvPr/>
          </p:nvSpPr>
          <p:spPr>
            <a:xfrm>
              <a:off x="2756044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69550A55-B44D-420B-8B10-355CABDBAFEA}"/>
                </a:ext>
              </a:extLst>
            </p:cNvPr>
            <p:cNvSpPr/>
            <p:nvPr/>
          </p:nvSpPr>
          <p:spPr>
            <a:xfrm>
              <a:off x="3003818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19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322AD87-0D7E-49E2-BF91-40F3603BAFAB}"/>
                </a:ext>
              </a:extLst>
            </p:cNvPr>
            <p:cNvSpPr/>
            <p:nvPr/>
          </p:nvSpPr>
          <p:spPr>
            <a:xfrm>
              <a:off x="2756044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69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CEE680DE-C05C-4A33-BB0C-B393E4941A06}"/>
                </a:ext>
              </a:extLst>
            </p:cNvPr>
            <p:cNvSpPr/>
            <p:nvPr/>
          </p:nvSpPr>
          <p:spPr>
            <a:xfrm>
              <a:off x="2756044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69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69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69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8A0F87C1-7ACC-4BE3-916B-53BE1874F64C}"/>
                </a:ext>
              </a:extLst>
            </p:cNvPr>
            <p:cNvSpPr/>
            <p:nvPr/>
          </p:nvSpPr>
          <p:spPr>
            <a:xfrm>
              <a:off x="3060843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41F07EA-E4DE-4047-B231-A0C97913F7DC}"/>
                </a:ext>
              </a:extLst>
            </p:cNvPr>
            <p:cNvSpPr/>
            <p:nvPr/>
          </p:nvSpPr>
          <p:spPr>
            <a:xfrm>
              <a:off x="3308618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6F61E6FA-4543-4D41-B08E-7DEFBEA0DC44}"/>
                </a:ext>
              </a:extLst>
            </p:cNvPr>
            <p:cNvSpPr/>
            <p:nvPr/>
          </p:nvSpPr>
          <p:spPr>
            <a:xfrm>
              <a:off x="3060843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1A66AAF0-3CB9-4B99-B098-5FA1E9AA6F97}"/>
                </a:ext>
              </a:extLst>
            </p:cNvPr>
            <p:cNvSpPr/>
            <p:nvPr/>
          </p:nvSpPr>
          <p:spPr>
            <a:xfrm>
              <a:off x="3060843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C6EAF465-D3D2-4725-AA7F-487BC0AE2576}"/>
                </a:ext>
              </a:extLst>
            </p:cNvPr>
            <p:cNvSpPr/>
            <p:nvPr/>
          </p:nvSpPr>
          <p:spPr>
            <a:xfrm>
              <a:off x="3365643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73070CC-9752-4B46-A3DA-972A64D6E7CE}"/>
                </a:ext>
              </a:extLst>
            </p:cNvPr>
            <p:cNvSpPr/>
            <p:nvPr/>
          </p:nvSpPr>
          <p:spPr>
            <a:xfrm>
              <a:off x="3613417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4B7B1623-471E-4655-B527-A50F6137C344}"/>
                </a:ext>
              </a:extLst>
            </p:cNvPr>
            <p:cNvSpPr/>
            <p:nvPr/>
          </p:nvSpPr>
          <p:spPr>
            <a:xfrm>
              <a:off x="3365643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EA0A7024-B51E-4D0E-AE9A-641D7105CE26}"/>
                </a:ext>
              </a:extLst>
            </p:cNvPr>
            <p:cNvSpPr/>
            <p:nvPr/>
          </p:nvSpPr>
          <p:spPr>
            <a:xfrm>
              <a:off x="3365643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D82DB3F3-DF7D-49BC-9094-5BCDD41B0F1E}"/>
                </a:ext>
              </a:extLst>
            </p:cNvPr>
            <p:cNvSpPr/>
            <p:nvPr/>
          </p:nvSpPr>
          <p:spPr>
            <a:xfrm>
              <a:off x="3657092" y="240834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49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49" y="0"/>
                  </a:lnTo>
                  <a:lnTo>
                    <a:pt x="490749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25FA9013-029F-4B87-970A-0FEE3700D746}"/>
                </a:ext>
              </a:extLst>
            </p:cNvPr>
            <p:cNvSpPr/>
            <p:nvPr/>
          </p:nvSpPr>
          <p:spPr>
            <a:xfrm>
              <a:off x="4147841" y="2248695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8"/>
                  </a:moveTo>
                  <a:lnTo>
                    <a:pt x="0" y="159644"/>
                  </a:lnTo>
                  <a:lnTo>
                    <a:pt x="159649" y="0"/>
                  </a:lnTo>
                  <a:lnTo>
                    <a:pt x="159649" y="366849"/>
                  </a:lnTo>
                  <a:lnTo>
                    <a:pt x="0" y="5264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5A4619F5-252D-4BC6-BFF7-438F9CBBF855}"/>
                </a:ext>
              </a:extLst>
            </p:cNvPr>
            <p:cNvSpPr/>
            <p:nvPr/>
          </p:nvSpPr>
          <p:spPr>
            <a:xfrm>
              <a:off x="3657092" y="2248695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49" y="159644"/>
                  </a:moveTo>
                  <a:lnTo>
                    <a:pt x="0" y="159644"/>
                  </a:lnTo>
                  <a:lnTo>
                    <a:pt x="159624" y="0"/>
                  </a:lnTo>
                  <a:lnTo>
                    <a:pt x="650398" y="0"/>
                  </a:lnTo>
                  <a:lnTo>
                    <a:pt x="490749" y="15964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68E09A72-7D83-4ABC-BE47-31311DDABA1E}"/>
                </a:ext>
              </a:extLst>
            </p:cNvPr>
            <p:cNvSpPr/>
            <p:nvPr/>
          </p:nvSpPr>
          <p:spPr>
            <a:xfrm>
              <a:off x="3657092" y="2248695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4"/>
                  </a:moveTo>
                  <a:lnTo>
                    <a:pt x="159624" y="0"/>
                  </a:lnTo>
                  <a:lnTo>
                    <a:pt x="650398" y="0"/>
                  </a:lnTo>
                  <a:lnTo>
                    <a:pt x="650398" y="366849"/>
                  </a:lnTo>
                  <a:lnTo>
                    <a:pt x="490749" y="526498"/>
                  </a:lnTo>
                  <a:lnTo>
                    <a:pt x="0" y="526498"/>
                  </a:lnTo>
                  <a:lnTo>
                    <a:pt x="0" y="159644"/>
                  </a:lnTo>
                  <a:close/>
                </a:path>
                <a:path w="650875" h="527050">
                  <a:moveTo>
                    <a:pt x="0" y="159644"/>
                  </a:moveTo>
                  <a:lnTo>
                    <a:pt x="490749" y="159644"/>
                  </a:lnTo>
                  <a:lnTo>
                    <a:pt x="650398" y="0"/>
                  </a:lnTo>
                </a:path>
                <a:path w="650875" h="527050">
                  <a:moveTo>
                    <a:pt x="490749" y="159644"/>
                  </a:moveTo>
                  <a:lnTo>
                    <a:pt x="490749" y="526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BDCBE07F-7707-4E5D-8CA6-A94A1B632A43}"/>
                </a:ext>
              </a:extLst>
            </p:cNvPr>
            <p:cNvSpPr/>
            <p:nvPr/>
          </p:nvSpPr>
          <p:spPr>
            <a:xfrm>
              <a:off x="4194391" y="2408340"/>
              <a:ext cx="490855" cy="367030"/>
            </a:xfrm>
            <a:custGeom>
              <a:avLst/>
              <a:gdLst/>
              <a:ahLst/>
              <a:cxnLst/>
              <a:rect l="l" t="t" r="r" b="b"/>
              <a:pathLst>
                <a:path w="490854" h="367030">
                  <a:moveTo>
                    <a:pt x="490774" y="366854"/>
                  </a:moveTo>
                  <a:lnTo>
                    <a:pt x="0" y="366854"/>
                  </a:lnTo>
                  <a:lnTo>
                    <a:pt x="0" y="0"/>
                  </a:lnTo>
                  <a:lnTo>
                    <a:pt x="490774" y="0"/>
                  </a:lnTo>
                  <a:lnTo>
                    <a:pt x="490774" y="36685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F37C9EEA-2076-41B8-89F2-B336EBEF3FF3}"/>
                </a:ext>
              </a:extLst>
            </p:cNvPr>
            <p:cNvSpPr/>
            <p:nvPr/>
          </p:nvSpPr>
          <p:spPr>
            <a:xfrm>
              <a:off x="4685165" y="2248695"/>
              <a:ext cx="160020" cy="527050"/>
            </a:xfrm>
            <a:custGeom>
              <a:avLst/>
              <a:gdLst/>
              <a:ahLst/>
              <a:cxnLst/>
              <a:rect l="l" t="t" r="r" b="b"/>
              <a:pathLst>
                <a:path w="160020" h="527050">
                  <a:moveTo>
                    <a:pt x="0" y="526498"/>
                  </a:moveTo>
                  <a:lnTo>
                    <a:pt x="0" y="159644"/>
                  </a:lnTo>
                  <a:lnTo>
                    <a:pt x="159624" y="0"/>
                  </a:lnTo>
                  <a:lnTo>
                    <a:pt x="159624" y="366849"/>
                  </a:lnTo>
                  <a:lnTo>
                    <a:pt x="0" y="5264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4A37ACA3-1080-4682-BA67-A365CA7187D4}"/>
                </a:ext>
              </a:extLst>
            </p:cNvPr>
            <p:cNvSpPr/>
            <p:nvPr/>
          </p:nvSpPr>
          <p:spPr>
            <a:xfrm>
              <a:off x="4194391" y="2248695"/>
              <a:ext cx="650875" cy="160020"/>
            </a:xfrm>
            <a:custGeom>
              <a:avLst/>
              <a:gdLst/>
              <a:ahLst/>
              <a:cxnLst/>
              <a:rect l="l" t="t" r="r" b="b"/>
              <a:pathLst>
                <a:path w="650875" h="160019">
                  <a:moveTo>
                    <a:pt x="490774" y="159644"/>
                  </a:moveTo>
                  <a:lnTo>
                    <a:pt x="0" y="159644"/>
                  </a:lnTo>
                  <a:lnTo>
                    <a:pt x="159649" y="0"/>
                  </a:lnTo>
                  <a:lnTo>
                    <a:pt x="650398" y="0"/>
                  </a:lnTo>
                  <a:lnTo>
                    <a:pt x="490774" y="15964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6969F28D-56DB-4A10-91F6-7D0C84DC3115}"/>
                </a:ext>
              </a:extLst>
            </p:cNvPr>
            <p:cNvSpPr/>
            <p:nvPr/>
          </p:nvSpPr>
          <p:spPr>
            <a:xfrm>
              <a:off x="4194391" y="2248695"/>
              <a:ext cx="650875" cy="527050"/>
            </a:xfrm>
            <a:custGeom>
              <a:avLst/>
              <a:gdLst/>
              <a:ahLst/>
              <a:cxnLst/>
              <a:rect l="l" t="t" r="r" b="b"/>
              <a:pathLst>
                <a:path w="650875" h="527050">
                  <a:moveTo>
                    <a:pt x="0" y="159644"/>
                  </a:moveTo>
                  <a:lnTo>
                    <a:pt x="159649" y="0"/>
                  </a:lnTo>
                  <a:lnTo>
                    <a:pt x="650398" y="0"/>
                  </a:lnTo>
                  <a:lnTo>
                    <a:pt x="650398" y="366849"/>
                  </a:lnTo>
                  <a:lnTo>
                    <a:pt x="490774" y="526498"/>
                  </a:lnTo>
                  <a:lnTo>
                    <a:pt x="0" y="526498"/>
                  </a:lnTo>
                  <a:lnTo>
                    <a:pt x="0" y="159644"/>
                  </a:lnTo>
                  <a:close/>
                </a:path>
                <a:path w="650875" h="527050">
                  <a:moveTo>
                    <a:pt x="0" y="159644"/>
                  </a:moveTo>
                  <a:lnTo>
                    <a:pt x="490774" y="159644"/>
                  </a:lnTo>
                  <a:lnTo>
                    <a:pt x="650398" y="0"/>
                  </a:lnTo>
                </a:path>
                <a:path w="650875" h="527050">
                  <a:moveTo>
                    <a:pt x="490774" y="159644"/>
                  </a:moveTo>
                  <a:lnTo>
                    <a:pt x="490774" y="5264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CBC41265-E456-4141-9B8D-D7D4AD2CDE5E}"/>
                </a:ext>
              </a:extLst>
            </p:cNvPr>
            <p:cNvSpPr/>
            <p:nvPr/>
          </p:nvSpPr>
          <p:spPr>
            <a:xfrm>
              <a:off x="4813440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34317FFF-DE31-4831-AC72-86218599481A}"/>
                </a:ext>
              </a:extLst>
            </p:cNvPr>
            <p:cNvSpPr/>
            <p:nvPr/>
          </p:nvSpPr>
          <p:spPr>
            <a:xfrm>
              <a:off x="5061214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D5E9B424-2624-44EC-B295-1E76D1B5B070}"/>
                </a:ext>
              </a:extLst>
            </p:cNvPr>
            <p:cNvSpPr/>
            <p:nvPr/>
          </p:nvSpPr>
          <p:spPr>
            <a:xfrm>
              <a:off x="4813440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0CF5A386-870C-4031-8FC6-240D3F7BB297}"/>
                </a:ext>
              </a:extLst>
            </p:cNvPr>
            <p:cNvSpPr/>
            <p:nvPr/>
          </p:nvSpPr>
          <p:spPr>
            <a:xfrm>
              <a:off x="4813440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4D9E4705-BB52-4031-B093-6A42E11A8C14}"/>
                </a:ext>
              </a:extLst>
            </p:cNvPr>
            <p:cNvSpPr/>
            <p:nvPr/>
          </p:nvSpPr>
          <p:spPr>
            <a:xfrm>
              <a:off x="5118239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07D93059-2A9C-462F-86B5-30A25CCC7797}"/>
                </a:ext>
              </a:extLst>
            </p:cNvPr>
            <p:cNvSpPr/>
            <p:nvPr/>
          </p:nvSpPr>
          <p:spPr>
            <a:xfrm>
              <a:off x="5366014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12324CED-A9D7-4563-87BF-F5F1BDD43485}"/>
                </a:ext>
              </a:extLst>
            </p:cNvPr>
            <p:cNvSpPr/>
            <p:nvPr/>
          </p:nvSpPr>
          <p:spPr>
            <a:xfrm>
              <a:off x="5118239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8047BF14-0462-4315-B736-8954EFD8BCA0}"/>
                </a:ext>
              </a:extLst>
            </p:cNvPr>
            <p:cNvSpPr/>
            <p:nvPr/>
          </p:nvSpPr>
          <p:spPr>
            <a:xfrm>
              <a:off x="5118239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35FD1F14-28A2-402E-B317-C0B2149A3A89}"/>
                </a:ext>
              </a:extLst>
            </p:cNvPr>
            <p:cNvSpPr/>
            <p:nvPr/>
          </p:nvSpPr>
          <p:spPr>
            <a:xfrm>
              <a:off x="5423039" y="2287492"/>
              <a:ext cx="248285" cy="621665"/>
            </a:xfrm>
            <a:custGeom>
              <a:avLst/>
              <a:gdLst/>
              <a:ahLst/>
              <a:cxnLst/>
              <a:rect l="l" t="t" r="r" b="b"/>
              <a:pathLst>
                <a:path w="248285" h="621664">
                  <a:moveTo>
                    <a:pt x="247774" y="621576"/>
                  </a:moveTo>
                  <a:lnTo>
                    <a:pt x="0" y="621576"/>
                  </a:lnTo>
                  <a:lnTo>
                    <a:pt x="0" y="0"/>
                  </a:lnTo>
                  <a:lnTo>
                    <a:pt x="247774" y="0"/>
                  </a:lnTo>
                  <a:lnTo>
                    <a:pt x="247774" y="62157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FA2714E3-EEC5-4709-B7DB-18AF7C4F9EFD}"/>
                </a:ext>
              </a:extLst>
            </p:cNvPr>
            <p:cNvSpPr/>
            <p:nvPr/>
          </p:nvSpPr>
          <p:spPr>
            <a:xfrm>
              <a:off x="5670813" y="2051670"/>
              <a:ext cx="236220" cy="857885"/>
            </a:xfrm>
            <a:custGeom>
              <a:avLst/>
              <a:gdLst/>
              <a:ahLst/>
              <a:cxnLst/>
              <a:rect l="l" t="t" r="r" b="b"/>
              <a:pathLst>
                <a:path w="236220" h="857885">
                  <a:moveTo>
                    <a:pt x="0" y="857398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235824" y="621573"/>
                  </a:lnTo>
                  <a:lnTo>
                    <a:pt x="0" y="857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C919FCD2-C242-4599-B217-0BC942E98AA1}"/>
                </a:ext>
              </a:extLst>
            </p:cNvPr>
            <p:cNvSpPr/>
            <p:nvPr/>
          </p:nvSpPr>
          <p:spPr>
            <a:xfrm>
              <a:off x="5423039" y="2051670"/>
              <a:ext cx="483870" cy="236220"/>
            </a:xfrm>
            <a:custGeom>
              <a:avLst/>
              <a:gdLst/>
              <a:ahLst/>
              <a:cxnLst/>
              <a:rect l="l" t="t" r="r" b="b"/>
              <a:pathLst>
                <a:path w="483870" h="236219">
                  <a:moveTo>
                    <a:pt x="247774" y="235822"/>
                  </a:moveTo>
                  <a:lnTo>
                    <a:pt x="0" y="235822"/>
                  </a:lnTo>
                  <a:lnTo>
                    <a:pt x="235824" y="0"/>
                  </a:lnTo>
                  <a:lnTo>
                    <a:pt x="483599" y="0"/>
                  </a:lnTo>
                  <a:lnTo>
                    <a:pt x="247774" y="235822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55F1564A-5809-4949-9B10-6F90ADCA5C74}"/>
                </a:ext>
              </a:extLst>
            </p:cNvPr>
            <p:cNvSpPr/>
            <p:nvPr/>
          </p:nvSpPr>
          <p:spPr>
            <a:xfrm>
              <a:off x="5423039" y="2051670"/>
              <a:ext cx="483870" cy="857885"/>
            </a:xfrm>
            <a:custGeom>
              <a:avLst/>
              <a:gdLst/>
              <a:ahLst/>
              <a:cxnLst/>
              <a:rect l="l" t="t" r="r" b="b"/>
              <a:pathLst>
                <a:path w="483870" h="857885">
                  <a:moveTo>
                    <a:pt x="0" y="235822"/>
                  </a:moveTo>
                  <a:lnTo>
                    <a:pt x="235824" y="0"/>
                  </a:lnTo>
                  <a:lnTo>
                    <a:pt x="483599" y="0"/>
                  </a:lnTo>
                  <a:lnTo>
                    <a:pt x="483599" y="621573"/>
                  </a:lnTo>
                  <a:lnTo>
                    <a:pt x="247774" y="857398"/>
                  </a:lnTo>
                  <a:lnTo>
                    <a:pt x="0" y="857398"/>
                  </a:lnTo>
                  <a:lnTo>
                    <a:pt x="0" y="235822"/>
                  </a:lnTo>
                  <a:close/>
                </a:path>
                <a:path w="483870" h="857885">
                  <a:moveTo>
                    <a:pt x="0" y="235822"/>
                  </a:moveTo>
                  <a:lnTo>
                    <a:pt x="247774" y="235822"/>
                  </a:lnTo>
                  <a:lnTo>
                    <a:pt x="483599" y="0"/>
                  </a:lnTo>
                </a:path>
                <a:path w="483870" h="857885">
                  <a:moveTo>
                    <a:pt x="247774" y="235822"/>
                  </a:moveTo>
                  <a:lnTo>
                    <a:pt x="247774" y="857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D59A0BA5-21AE-4849-AB74-7E619E2815AF}"/>
                </a:ext>
              </a:extLst>
            </p:cNvPr>
            <p:cNvSpPr/>
            <p:nvPr/>
          </p:nvSpPr>
          <p:spPr>
            <a:xfrm>
              <a:off x="5835088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7AF2A87C-6DEC-4C04-81ED-D3E4CE147618}"/>
                </a:ext>
              </a:extLst>
            </p:cNvPr>
            <p:cNvSpPr/>
            <p:nvPr/>
          </p:nvSpPr>
          <p:spPr>
            <a:xfrm>
              <a:off x="5917763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A66846FF-36FB-46BE-81BC-91FD497F54AE}"/>
                </a:ext>
              </a:extLst>
            </p:cNvPr>
            <p:cNvSpPr/>
            <p:nvPr/>
          </p:nvSpPr>
          <p:spPr>
            <a:xfrm>
              <a:off x="5835088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C1F060AE-C822-4103-920B-B693D0741B23}"/>
                </a:ext>
              </a:extLst>
            </p:cNvPr>
            <p:cNvSpPr/>
            <p:nvPr/>
          </p:nvSpPr>
          <p:spPr>
            <a:xfrm>
              <a:off x="5835088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25E650D9-583D-4D5E-93F4-0F56B3C239CB}"/>
                </a:ext>
              </a:extLst>
            </p:cNvPr>
            <p:cNvSpPr/>
            <p:nvPr/>
          </p:nvSpPr>
          <p:spPr>
            <a:xfrm>
              <a:off x="5987487" y="1986245"/>
              <a:ext cx="83185" cy="1218565"/>
            </a:xfrm>
            <a:custGeom>
              <a:avLst/>
              <a:gdLst/>
              <a:ahLst/>
              <a:cxnLst/>
              <a:rect l="l" t="t" r="r" b="b"/>
              <a:pathLst>
                <a:path w="83185" h="1218564">
                  <a:moveTo>
                    <a:pt x="82674" y="1218472"/>
                  </a:moveTo>
                  <a:lnTo>
                    <a:pt x="0" y="1218472"/>
                  </a:lnTo>
                  <a:lnTo>
                    <a:pt x="0" y="0"/>
                  </a:lnTo>
                  <a:lnTo>
                    <a:pt x="82674" y="0"/>
                  </a:lnTo>
                  <a:lnTo>
                    <a:pt x="82674" y="12184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32A9A323-4467-474F-BCC5-41C0AAE21A50}"/>
                </a:ext>
              </a:extLst>
            </p:cNvPr>
            <p:cNvSpPr/>
            <p:nvPr/>
          </p:nvSpPr>
          <p:spPr>
            <a:xfrm>
              <a:off x="6070162" y="1679221"/>
              <a:ext cx="307340" cy="1525905"/>
            </a:xfrm>
            <a:custGeom>
              <a:avLst/>
              <a:gdLst/>
              <a:ahLst/>
              <a:cxnLst/>
              <a:rect l="l" t="t" r="r" b="b"/>
              <a:pathLst>
                <a:path w="307339" h="1525905">
                  <a:moveTo>
                    <a:pt x="0" y="1525496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07024" y="1218472"/>
                  </a:lnTo>
                  <a:lnTo>
                    <a:pt x="0" y="152549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EBB63D3A-8E9B-408C-BF4C-0244299AE09D}"/>
                </a:ext>
              </a:extLst>
            </p:cNvPr>
            <p:cNvSpPr/>
            <p:nvPr/>
          </p:nvSpPr>
          <p:spPr>
            <a:xfrm>
              <a:off x="5987487" y="1679221"/>
              <a:ext cx="389890" cy="307340"/>
            </a:xfrm>
            <a:custGeom>
              <a:avLst/>
              <a:gdLst/>
              <a:ahLst/>
              <a:cxnLst/>
              <a:rect l="l" t="t" r="r" b="b"/>
              <a:pathLst>
                <a:path w="389889" h="307339">
                  <a:moveTo>
                    <a:pt x="82674" y="307024"/>
                  </a:moveTo>
                  <a:lnTo>
                    <a:pt x="0" y="307024"/>
                  </a:lnTo>
                  <a:lnTo>
                    <a:pt x="307024" y="0"/>
                  </a:lnTo>
                  <a:lnTo>
                    <a:pt x="389699" y="0"/>
                  </a:lnTo>
                  <a:lnTo>
                    <a:pt x="82674" y="30702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0">
              <a:extLst>
                <a:ext uri="{FF2B5EF4-FFF2-40B4-BE49-F238E27FC236}">
                  <a16:creationId xmlns:a16="http://schemas.microsoft.com/office/drawing/2014/main" id="{F8892A2D-F6D5-4330-B2E3-4BC1E1F56AA6}"/>
                </a:ext>
              </a:extLst>
            </p:cNvPr>
            <p:cNvSpPr/>
            <p:nvPr/>
          </p:nvSpPr>
          <p:spPr>
            <a:xfrm>
              <a:off x="5987487" y="1679221"/>
              <a:ext cx="389890" cy="1525905"/>
            </a:xfrm>
            <a:custGeom>
              <a:avLst/>
              <a:gdLst/>
              <a:ahLst/>
              <a:cxnLst/>
              <a:rect l="l" t="t" r="r" b="b"/>
              <a:pathLst>
                <a:path w="389889" h="1525905">
                  <a:moveTo>
                    <a:pt x="0" y="307024"/>
                  </a:moveTo>
                  <a:lnTo>
                    <a:pt x="307024" y="0"/>
                  </a:lnTo>
                  <a:lnTo>
                    <a:pt x="389699" y="0"/>
                  </a:lnTo>
                  <a:lnTo>
                    <a:pt x="389699" y="1218472"/>
                  </a:lnTo>
                  <a:lnTo>
                    <a:pt x="82674" y="1525496"/>
                  </a:lnTo>
                  <a:lnTo>
                    <a:pt x="0" y="1525496"/>
                  </a:lnTo>
                  <a:lnTo>
                    <a:pt x="0" y="307024"/>
                  </a:lnTo>
                  <a:close/>
                </a:path>
                <a:path w="389889" h="1525905">
                  <a:moveTo>
                    <a:pt x="0" y="307024"/>
                  </a:moveTo>
                  <a:lnTo>
                    <a:pt x="82674" y="307024"/>
                  </a:lnTo>
                  <a:lnTo>
                    <a:pt x="389699" y="0"/>
                  </a:lnTo>
                </a:path>
                <a:path w="389889" h="1525905">
                  <a:moveTo>
                    <a:pt x="82674" y="307024"/>
                  </a:moveTo>
                  <a:lnTo>
                    <a:pt x="82674" y="152549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2">
            <a:extLst>
              <a:ext uri="{FF2B5EF4-FFF2-40B4-BE49-F238E27FC236}">
                <a16:creationId xmlns:a16="http://schemas.microsoft.com/office/drawing/2014/main" id="{178486A6-4E8B-42C9-9D57-58B1C55E326B}"/>
              </a:ext>
            </a:extLst>
          </p:cNvPr>
          <p:cNvSpPr/>
          <p:nvPr/>
        </p:nvSpPr>
        <p:spPr>
          <a:xfrm>
            <a:off x="177834" y="2798516"/>
            <a:ext cx="1794821" cy="1196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1A50D1C9-B265-44CC-B29E-A3CD528DF7ED}"/>
              </a:ext>
            </a:extLst>
          </p:cNvPr>
          <p:cNvSpPr txBox="1"/>
          <p:nvPr/>
        </p:nvSpPr>
        <p:spPr>
          <a:xfrm>
            <a:off x="677513" y="4095426"/>
            <a:ext cx="79565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664"/>
              </a:lnSpc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x H x</a:t>
            </a:r>
            <a:r>
              <a:rPr sz="1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grpSp>
        <p:nvGrpSpPr>
          <p:cNvPr id="55" name="object 54">
            <a:extLst>
              <a:ext uri="{FF2B5EF4-FFF2-40B4-BE49-F238E27FC236}">
                <a16:creationId xmlns:a16="http://schemas.microsoft.com/office/drawing/2014/main" id="{03473F4A-B135-4406-A3F1-7F4223C7A499}"/>
              </a:ext>
            </a:extLst>
          </p:cNvPr>
          <p:cNvGrpSpPr/>
          <p:nvPr/>
        </p:nvGrpSpPr>
        <p:grpSpPr>
          <a:xfrm>
            <a:off x="7142295" y="2564904"/>
            <a:ext cx="1936114" cy="1438275"/>
            <a:chOff x="7155235" y="1740108"/>
            <a:chExt cx="1936114" cy="1438275"/>
          </a:xfrm>
        </p:grpSpPr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2044058A-2F44-42A3-839F-B213B6B4C0A6}"/>
                </a:ext>
              </a:extLst>
            </p:cNvPr>
            <p:cNvSpPr/>
            <p:nvPr/>
          </p:nvSpPr>
          <p:spPr>
            <a:xfrm>
              <a:off x="7155235" y="1743783"/>
              <a:ext cx="1936114" cy="1427480"/>
            </a:xfrm>
            <a:custGeom>
              <a:avLst/>
              <a:gdLst/>
              <a:ahLst/>
              <a:cxnLst/>
              <a:rect l="l" t="t" r="r" b="b"/>
              <a:pathLst>
                <a:path w="1936115" h="1427480">
                  <a:moveTo>
                    <a:pt x="1935846" y="1427009"/>
                  </a:moveTo>
                  <a:lnTo>
                    <a:pt x="0" y="1427009"/>
                  </a:lnTo>
                  <a:lnTo>
                    <a:pt x="0" y="0"/>
                  </a:lnTo>
                  <a:lnTo>
                    <a:pt x="1935846" y="0"/>
                  </a:lnTo>
                  <a:lnTo>
                    <a:pt x="1935846" y="142700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3EF0A7E2-823C-4A0C-B35F-EA4A91AB5037}"/>
                </a:ext>
              </a:extLst>
            </p:cNvPr>
            <p:cNvSpPr/>
            <p:nvPr/>
          </p:nvSpPr>
          <p:spPr>
            <a:xfrm>
              <a:off x="7157135" y="2283015"/>
              <a:ext cx="1931035" cy="891540"/>
            </a:xfrm>
            <a:custGeom>
              <a:avLst/>
              <a:gdLst/>
              <a:ahLst/>
              <a:cxnLst/>
              <a:rect l="l" t="t" r="r" b="b"/>
              <a:pathLst>
                <a:path w="1931034" h="891539">
                  <a:moveTo>
                    <a:pt x="0" y="891378"/>
                  </a:moveTo>
                  <a:lnTo>
                    <a:pt x="0" y="0"/>
                  </a:lnTo>
                  <a:lnTo>
                    <a:pt x="56024" y="7339"/>
                  </a:lnTo>
                  <a:lnTo>
                    <a:pt x="36249" y="29347"/>
                  </a:lnTo>
                  <a:lnTo>
                    <a:pt x="181199" y="69697"/>
                  </a:lnTo>
                  <a:lnTo>
                    <a:pt x="154849" y="7339"/>
                  </a:lnTo>
                  <a:lnTo>
                    <a:pt x="329449" y="62357"/>
                  </a:lnTo>
                  <a:lnTo>
                    <a:pt x="1512196" y="194422"/>
                  </a:lnTo>
                  <a:lnTo>
                    <a:pt x="1927296" y="227429"/>
                  </a:lnTo>
                  <a:lnTo>
                    <a:pt x="1930596" y="887728"/>
                  </a:lnTo>
                  <a:lnTo>
                    <a:pt x="0" y="891378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AB45C2F5-08F3-4C4F-B0EC-B03447F7C78E}"/>
                </a:ext>
              </a:extLst>
            </p:cNvPr>
            <p:cNvSpPr/>
            <p:nvPr/>
          </p:nvSpPr>
          <p:spPr>
            <a:xfrm>
              <a:off x="7160435" y="1740108"/>
              <a:ext cx="1927860" cy="785495"/>
            </a:xfrm>
            <a:custGeom>
              <a:avLst/>
              <a:gdLst/>
              <a:ahLst/>
              <a:cxnLst/>
              <a:rect l="l" t="t" r="r" b="b"/>
              <a:pathLst>
                <a:path w="1927859" h="785494">
                  <a:moveTo>
                    <a:pt x="1927296" y="785010"/>
                  </a:moveTo>
                  <a:lnTo>
                    <a:pt x="0" y="740993"/>
                  </a:lnTo>
                  <a:lnTo>
                    <a:pt x="0" y="73362"/>
                  </a:lnTo>
                  <a:lnTo>
                    <a:pt x="39549" y="36687"/>
                  </a:lnTo>
                  <a:lnTo>
                    <a:pt x="32949" y="0"/>
                  </a:lnTo>
                  <a:lnTo>
                    <a:pt x="1162972" y="0"/>
                  </a:lnTo>
                  <a:lnTo>
                    <a:pt x="1146497" y="36687"/>
                  </a:lnTo>
                  <a:lnTo>
                    <a:pt x="1162972" y="99044"/>
                  </a:lnTo>
                  <a:lnTo>
                    <a:pt x="1202497" y="183419"/>
                  </a:lnTo>
                  <a:lnTo>
                    <a:pt x="1136622" y="190747"/>
                  </a:lnTo>
                  <a:lnTo>
                    <a:pt x="1100372" y="249441"/>
                  </a:lnTo>
                  <a:lnTo>
                    <a:pt x="1080597" y="330141"/>
                  </a:lnTo>
                  <a:lnTo>
                    <a:pt x="952123" y="348484"/>
                  </a:lnTo>
                  <a:lnTo>
                    <a:pt x="981773" y="425519"/>
                  </a:lnTo>
                  <a:lnTo>
                    <a:pt x="1304622" y="542906"/>
                  </a:lnTo>
                  <a:lnTo>
                    <a:pt x="1301347" y="484214"/>
                  </a:lnTo>
                  <a:lnTo>
                    <a:pt x="1330997" y="385169"/>
                  </a:lnTo>
                  <a:lnTo>
                    <a:pt x="1360647" y="476874"/>
                  </a:lnTo>
                  <a:lnTo>
                    <a:pt x="1393597" y="377831"/>
                  </a:lnTo>
                  <a:lnTo>
                    <a:pt x="1423247" y="454866"/>
                  </a:lnTo>
                  <a:lnTo>
                    <a:pt x="1396897" y="550246"/>
                  </a:lnTo>
                  <a:lnTo>
                    <a:pt x="1548421" y="377831"/>
                  </a:lnTo>
                  <a:lnTo>
                    <a:pt x="1660446" y="440199"/>
                  </a:lnTo>
                  <a:lnTo>
                    <a:pt x="1680221" y="388834"/>
                  </a:lnTo>
                  <a:lnTo>
                    <a:pt x="1709871" y="491551"/>
                  </a:lnTo>
                  <a:lnTo>
                    <a:pt x="1755996" y="469534"/>
                  </a:lnTo>
                  <a:lnTo>
                    <a:pt x="1805396" y="506221"/>
                  </a:lnTo>
                  <a:lnTo>
                    <a:pt x="1854821" y="447526"/>
                  </a:lnTo>
                  <a:lnTo>
                    <a:pt x="1927296" y="447526"/>
                  </a:lnTo>
                  <a:lnTo>
                    <a:pt x="1927296" y="785010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BE9B556B-96B5-4F27-8D87-FB8BC0DD5D03}"/>
                </a:ext>
              </a:extLst>
            </p:cNvPr>
            <p:cNvSpPr/>
            <p:nvPr/>
          </p:nvSpPr>
          <p:spPr>
            <a:xfrm>
              <a:off x="7384459" y="1751113"/>
              <a:ext cx="1380490" cy="1427480"/>
            </a:xfrm>
            <a:custGeom>
              <a:avLst/>
              <a:gdLst/>
              <a:ahLst/>
              <a:cxnLst/>
              <a:rect l="l" t="t" r="r" b="b"/>
              <a:pathLst>
                <a:path w="1380490" h="1427480">
                  <a:moveTo>
                    <a:pt x="543598" y="1426954"/>
                  </a:moveTo>
                  <a:lnTo>
                    <a:pt x="520548" y="1247204"/>
                  </a:lnTo>
                  <a:lnTo>
                    <a:pt x="484299" y="1111480"/>
                  </a:lnTo>
                  <a:lnTo>
                    <a:pt x="467824" y="957430"/>
                  </a:lnTo>
                  <a:lnTo>
                    <a:pt x="405224" y="1063805"/>
                  </a:lnTo>
                  <a:lnTo>
                    <a:pt x="375574" y="1041805"/>
                  </a:lnTo>
                  <a:lnTo>
                    <a:pt x="398649" y="1140830"/>
                  </a:lnTo>
                  <a:lnTo>
                    <a:pt x="359099" y="1155505"/>
                  </a:lnTo>
                  <a:lnTo>
                    <a:pt x="329474" y="1148155"/>
                  </a:lnTo>
                  <a:lnTo>
                    <a:pt x="332749" y="1074805"/>
                  </a:lnTo>
                  <a:lnTo>
                    <a:pt x="326174" y="983105"/>
                  </a:lnTo>
                  <a:lnTo>
                    <a:pt x="299799" y="917080"/>
                  </a:lnTo>
                  <a:lnTo>
                    <a:pt x="293224" y="964755"/>
                  </a:lnTo>
                  <a:lnTo>
                    <a:pt x="306399" y="1063805"/>
                  </a:lnTo>
                  <a:lnTo>
                    <a:pt x="296524" y="1151830"/>
                  </a:lnTo>
                  <a:lnTo>
                    <a:pt x="309699" y="1206855"/>
                  </a:lnTo>
                  <a:lnTo>
                    <a:pt x="270149" y="1195855"/>
                  </a:lnTo>
                  <a:lnTo>
                    <a:pt x="270149" y="1324254"/>
                  </a:lnTo>
                  <a:lnTo>
                    <a:pt x="273449" y="1423279"/>
                  </a:lnTo>
                  <a:lnTo>
                    <a:pt x="164724" y="1415954"/>
                  </a:lnTo>
                  <a:lnTo>
                    <a:pt x="187799" y="1335254"/>
                  </a:lnTo>
                  <a:lnTo>
                    <a:pt x="214149" y="1221530"/>
                  </a:lnTo>
                  <a:lnTo>
                    <a:pt x="210849" y="1122505"/>
                  </a:lnTo>
                  <a:lnTo>
                    <a:pt x="207574" y="994105"/>
                  </a:lnTo>
                  <a:lnTo>
                    <a:pt x="177899" y="851030"/>
                  </a:lnTo>
                  <a:lnTo>
                    <a:pt x="135074" y="803355"/>
                  </a:lnTo>
                  <a:lnTo>
                    <a:pt x="108724" y="660291"/>
                  </a:lnTo>
                  <a:lnTo>
                    <a:pt x="115299" y="539241"/>
                  </a:lnTo>
                  <a:lnTo>
                    <a:pt x="125199" y="476871"/>
                  </a:lnTo>
                  <a:lnTo>
                    <a:pt x="112024" y="381504"/>
                  </a:lnTo>
                  <a:lnTo>
                    <a:pt x="141674" y="337479"/>
                  </a:lnTo>
                  <a:lnTo>
                    <a:pt x="105424" y="330139"/>
                  </a:lnTo>
                  <a:lnTo>
                    <a:pt x="36249" y="260441"/>
                  </a:lnTo>
                  <a:lnTo>
                    <a:pt x="0" y="190747"/>
                  </a:lnTo>
                  <a:lnTo>
                    <a:pt x="42824" y="143067"/>
                  </a:lnTo>
                  <a:lnTo>
                    <a:pt x="128499" y="139392"/>
                  </a:lnTo>
                  <a:lnTo>
                    <a:pt x="230624" y="179742"/>
                  </a:lnTo>
                  <a:lnTo>
                    <a:pt x="260274" y="113722"/>
                  </a:lnTo>
                  <a:lnTo>
                    <a:pt x="319574" y="22007"/>
                  </a:lnTo>
                  <a:lnTo>
                    <a:pt x="424999" y="0"/>
                  </a:lnTo>
                  <a:lnTo>
                    <a:pt x="500773" y="7339"/>
                  </a:lnTo>
                  <a:lnTo>
                    <a:pt x="543598" y="66032"/>
                  </a:lnTo>
                  <a:lnTo>
                    <a:pt x="556773" y="113722"/>
                  </a:lnTo>
                  <a:lnTo>
                    <a:pt x="589723" y="161399"/>
                  </a:lnTo>
                  <a:lnTo>
                    <a:pt x="596323" y="209089"/>
                  </a:lnTo>
                  <a:lnTo>
                    <a:pt x="645723" y="172414"/>
                  </a:lnTo>
                  <a:lnTo>
                    <a:pt x="714923" y="183417"/>
                  </a:lnTo>
                  <a:lnTo>
                    <a:pt x="767623" y="227432"/>
                  </a:lnTo>
                  <a:lnTo>
                    <a:pt x="754448" y="271456"/>
                  </a:lnTo>
                  <a:lnTo>
                    <a:pt x="645723" y="374164"/>
                  </a:lnTo>
                  <a:lnTo>
                    <a:pt x="569973" y="385169"/>
                  </a:lnTo>
                  <a:lnTo>
                    <a:pt x="566673" y="447526"/>
                  </a:lnTo>
                  <a:lnTo>
                    <a:pt x="662198" y="410851"/>
                  </a:lnTo>
                  <a:lnTo>
                    <a:pt x="744573" y="410851"/>
                  </a:lnTo>
                  <a:lnTo>
                    <a:pt x="840098" y="355821"/>
                  </a:lnTo>
                  <a:lnTo>
                    <a:pt x="919173" y="385169"/>
                  </a:lnTo>
                  <a:lnTo>
                    <a:pt x="965298" y="432859"/>
                  </a:lnTo>
                  <a:lnTo>
                    <a:pt x="1090497" y="506218"/>
                  </a:lnTo>
                  <a:lnTo>
                    <a:pt x="1202497" y="443861"/>
                  </a:lnTo>
                  <a:lnTo>
                    <a:pt x="1255222" y="557583"/>
                  </a:lnTo>
                  <a:lnTo>
                    <a:pt x="1314522" y="550243"/>
                  </a:lnTo>
                  <a:lnTo>
                    <a:pt x="1380422" y="586918"/>
                  </a:lnTo>
                  <a:lnTo>
                    <a:pt x="1363947" y="645613"/>
                  </a:lnTo>
                  <a:lnTo>
                    <a:pt x="1304647" y="660291"/>
                  </a:lnTo>
                  <a:lnTo>
                    <a:pt x="1288172" y="722648"/>
                  </a:lnTo>
                  <a:lnTo>
                    <a:pt x="1373822" y="953755"/>
                  </a:lnTo>
                  <a:lnTo>
                    <a:pt x="1360647" y="994105"/>
                  </a:lnTo>
                  <a:lnTo>
                    <a:pt x="1284872" y="1034455"/>
                  </a:lnTo>
                  <a:lnTo>
                    <a:pt x="1222272" y="994105"/>
                  </a:lnTo>
                  <a:lnTo>
                    <a:pt x="1074022" y="931730"/>
                  </a:lnTo>
                  <a:lnTo>
                    <a:pt x="1060847" y="979430"/>
                  </a:lnTo>
                  <a:lnTo>
                    <a:pt x="1024597" y="953755"/>
                  </a:lnTo>
                  <a:lnTo>
                    <a:pt x="1021322" y="1107805"/>
                  </a:lnTo>
                  <a:lnTo>
                    <a:pt x="1018022" y="1210530"/>
                  </a:lnTo>
                  <a:lnTo>
                    <a:pt x="1070722" y="1349929"/>
                  </a:lnTo>
                  <a:lnTo>
                    <a:pt x="1057547" y="1397629"/>
                  </a:lnTo>
                  <a:lnTo>
                    <a:pt x="1008122" y="1390279"/>
                  </a:lnTo>
                  <a:lnTo>
                    <a:pt x="985073" y="1338929"/>
                  </a:lnTo>
                  <a:lnTo>
                    <a:pt x="971898" y="1210530"/>
                  </a:lnTo>
                  <a:lnTo>
                    <a:pt x="945548" y="1126155"/>
                  </a:lnTo>
                  <a:lnTo>
                    <a:pt x="942248" y="1001430"/>
                  </a:lnTo>
                  <a:lnTo>
                    <a:pt x="905998" y="1056455"/>
                  </a:lnTo>
                  <a:lnTo>
                    <a:pt x="856573" y="1041805"/>
                  </a:lnTo>
                  <a:lnTo>
                    <a:pt x="800573" y="957430"/>
                  </a:lnTo>
                  <a:lnTo>
                    <a:pt x="830223" y="1096805"/>
                  </a:lnTo>
                  <a:lnTo>
                    <a:pt x="800573" y="1188530"/>
                  </a:lnTo>
                  <a:lnTo>
                    <a:pt x="830223" y="1316904"/>
                  </a:lnTo>
                  <a:lnTo>
                    <a:pt x="846698" y="1404954"/>
                  </a:lnTo>
                  <a:lnTo>
                    <a:pt x="767623" y="1397629"/>
                  </a:lnTo>
                  <a:lnTo>
                    <a:pt x="764348" y="1342579"/>
                  </a:lnTo>
                  <a:lnTo>
                    <a:pt x="751148" y="1294904"/>
                  </a:lnTo>
                  <a:lnTo>
                    <a:pt x="761048" y="1159180"/>
                  </a:lnTo>
                  <a:lnTo>
                    <a:pt x="744573" y="1140830"/>
                  </a:lnTo>
                  <a:lnTo>
                    <a:pt x="741273" y="1093155"/>
                  </a:lnTo>
                  <a:lnTo>
                    <a:pt x="705048" y="898730"/>
                  </a:lnTo>
                  <a:lnTo>
                    <a:pt x="635848" y="895055"/>
                  </a:lnTo>
                  <a:lnTo>
                    <a:pt x="645723" y="939080"/>
                  </a:lnTo>
                  <a:lnTo>
                    <a:pt x="632548" y="1005105"/>
                  </a:lnTo>
                  <a:lnTo>
                    <a:pt x="652323" y="1162855"/>
                  </a:lnTo>
                  <a:lnTo>
                    <a:pt x="606198" y="1173855"/>
                  </a:lnTo>
                  <a:lnTo>
                    <a:pt x="602898" y="1063805"/>
                  </a:lnTo>
                  <a:lnTo>
                    <a:pt x="583123" y="902380"/>
                  </a:lnTo>
                  <a:lnTo>
                    <a:pt x="579848" y="1085805"/>
                  </a:lnTo>
                  <a:lnTo>
                    <a:pt x="593023" y="1166505"/>
                  </a:lnTo>
                  <a:lnTo>
                    <a:pt x="583123" y="1232555"/>
                  </a:lnTo>
                  <a:lnTo>
                    <a:pt x="602898" y="1316904"/>
                  </a:lnTo>
                  <a:lnTo>
                    <a:pt x="635848" y="1419629"/>
                  </a:lnTo>
                  <a:lnTo>
                    <a:pt x="543598" y="1426954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59">
            <a:extLst>
              <a:ext uri="{FF2B5EF4-FFF2-40B4-BE49-F238E27FC236}">
                <a16:creationId xmlns:a16="http://schemas.microsoft.com/office/drawing/2014/main" id="{36130F10-9E48-4430-91EC-A337C685B081}"/>
              </a:ext>
            </a:extLst>
          </p:cNvPr>
          <p:cNvSpPr txBox="1"/>
          <p:nvPr/>
        </p:nvSpPr>
        <p:spPr>
          <a:xfrm>
            <a:off x="7685964" y="4196229"/>
            <a:ext cx="10660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4950" marR="5080" indent="-222885" algn="ctr">
              <a:lnSpc>
                <a:spcPts val="1664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Predictions:  H x W</a:t>
            </a:r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75AD09E5-C8C7-43DE-BB3C-7B874C6B772B}"/>
              </a:ext>
            </a:extLst>
          </p:cNvPr>
          <p:cNvSpPr txBox="1"/>
          <p:nvPr/>
        </p:nvSpPr>
        <p:spPr>
          <a:xfrm>
            <a:off x="2231365" y="1902702"/>
            <a:ext cx="4391025" cy="2152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zh-CN" altLang="en-US" sz="1400" spc="-5" dirty="0">
                <a:latin typeface="Arial"/>
                <a:cs typeface="Arial"/>
              </a:rPr>
              <a:t>把网络设计成一堆卷积层，网络内部有下采样和上采样</a:t>
            </a:r>
            <a:endParaRPr lang="en-US" altLang="zh-CN" sz="1400" spc="-5" dirty="0">
              <a:latin typeface="Arial"/>
              <a:cs typeface="Arial"/>
            </a:endParaRPr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894B93A0-96D8-4807-943C-2B8F82BDEF89}"/>
              </a:ext>
            </a:extLst>
          </p:cNvPr>
          <p:cNvSpPr txBox="1"/>
          <p:nvPr/>
        </p:nvSpPr>
        <p:spPr>
          <a:xfrm>
            <a:off x="1910035" y="4125449"/>
            <a:ext cx="1237100" cy="4467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12090" algn="ctr">
              <a:lnSpc>
                <a:spcPts val="1664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High-res:  D1 x H/2 x W/2</a:t>
            </a:r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B1382598-7D19-4932-B044-D8EA6C477662}"/>
              </a:ext>
            </a:extLst>
          </p:cNvPr>
          <p:cNvSpPr txBox="1"/>
          <p:nvPr/>
        </p:nvSpPr>
        <p:spPr>
          <a:xfrm>
            <a:off x="5449423" y="4125449"/>
            <a:ext cx="1237100" cy="4467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12090" algn="ctr">
              <a:lnSpc>
                <a:spcPts val="1664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High-res:  D1 x H/2 x W/2</a:t>
            </a:r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4F6DA76F-4B83-4D45-9154-114904FF4439}"/>
              </a:ext>
            </a:extLst>
          </p:cNvPr>
          <p:cNvSpPr txBox="1"/>
          <p:nvPr/>
        </p:nvSpPr>
        <p:spPr>
          <a:xfrm>
            <a:off x="2990454" y="2373738"/>
            <a:ext cx="1274887" cy="4467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21615" algn="ctr">
              <a:lnSpc>
                <a:spcPts val="1664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Med-res:  D2 x H/4 x W/4</a:t>
            </a:r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58CBBCD2-E02C-42E2-A3A4-53863B800A43}"/>
              </a:ext>
            </a:extLst>
          </p:cNvPr>
          <p:cNvSpPr txBox="1"/>
          <p:nvPr/>
        </p:nvSpPr>
        <p:spPr>
          <a:xfrm>
            <a:off x="4666850" y="2373738"/>
            <a:ext cx="1274887" cy="4467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 marR="30480" indent="221615" algn="ctr">
              <a:lnSpc>
                <a:spcPts val="1664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Med-res:  D2 x H/4 x W/4</a:t>
            </a:r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0654AA5D-B723-4A90-B672-8C56883C57D9}"/>
              </a:ext>
            </a:extLst>
          </p:cNvPr>
          <p:cNvSpPr txBox="1"/>
          <p:nvPr/>
        </p:nvSpPr>
        <p:spPr>
          <a:xfrm>
            <a:off x="3626852" y="3640275"/>
            <a:ext cx="1304175" cy="4467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0800" marR="43180" indent="231775" algn="ctr">
              <a:lnSpc>
                <a:spcPts val="1664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Low-res:  D3 x H/4 x W/4</a:t>
            </a:r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514A7159-54B3-443D-9575-369151EAB37D}"/>
              </a:ext>
            </a:extLst>
          </p:cNvPr>
          <p:cNvSpPr txBox="1"/>
          <p:nvPr/>
        </p:nvSpPr>
        <p:spPr>
          <a:xfrm>
            <a:off x="370009" y="1837131"/>
            <a:ext cx="1338580" cy="68717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solidFill>
                  <a:srgbClr val="FF0000"/>
                </a:solidFill>
                <a:latin typeface="Arial"/>
                <a:cs typeface="Arial"/>
              </a:rPr>
              <a:t>下采样：</a:t>
            </a:r>
            <a:br>
              <a:rPr lang="en-US" altLang="zh-CN" sz="1400" spc="-5" dirty="0">
                <a:solidFill>
                  <a:srgbClr val="FF0000"/>
                </a:solidFill>
                <a:latin typeface="Arial"/>
                <a:cs typeface="Arial"/>
              </a:rPr>
            </a:br>
            <a:r>
              <a:rPr lang="zh-CN" altLang="en-US" sz="1400" spc="-5" dirty="0">
                <a:solidFill>
                  <a:srgbClr val="FF0000"/>
                </a:solidFill>
                <a:latin typeface="Arial"/>
                <a:cs typeface="Arial"/>
              </a:rPr>
              <a:t>池化，</a:t>
            </a:r>
            <a:endParaRPr lang="en-US" altLang="zh-CN" sz="1400" spc="-5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solidFill>
                  <a:srgbClr val="FF0000"/>
                </a:solidFill>
                <a:latin typeface="Arial"/>
                <a:cs typeface="Arial"/>
              </a:rPr>
              <a:t>分步卷积</a:t>
            </a:r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D9D3DBE6-538F-4918-A167-BC66CF671119}"/>
              </a:ext>
            </a:extLst>
          </p:cNvPr>
          <p:cNvSpPr txBox="1"/>
          <p:nvPr/>
        </p:nvSpPr>
        <p:spPr>
          <a:xfrm>
            <a:off x="6961247" y="1702256"/>
            <a:ext cx="1092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spc="-5" dirty="0">
                <a:solidFill>
                  <a:srgbClr val="0000FF"/>
                </a:solidFill>
                <a:latin typeface="Arial"/>
                <a:cs typeface="Arial"/>
              </a:rPr>
              <a:t>上采样：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9988C04A-81CA-41DB-831C-83A79659A421}"/>
              </a:ext>
            </a:extLst>
          </p:cNvPr>
          <p:cNvSpPr txBox="1"/>
          <p:nvPr/>
        </p:nvSpPr>
        <p:spPr>
          <a:xfrm>
            <a:off x="6961247" y="1911806"/>
            <a:ext cx="1752600" cy="44351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solidFill>
                  <a:srgbClr val="0000FF"/>
                </a:solidFill>
                <a:latin typeface="Arial"/>
                <a:cs typeface="Arial"/>
              </a:rPr>
              <a:t>反池化或分步转置卷积</a:t>
            </a:r>
          </a:p>
        </p:txBody>
      </p:sp>
    </p:spTree>
    <p:extLst>
      <p:ext uri="{BB962C8B-B14F-4D97-AF65-F5344CB8AC3E}">
        <p14:creationId xmlns:p14="http://schemas.microsoft.com/office/powerpoint/2010/main" val="107035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3982186-BF59-45F5-A2EA-411D45ABBE03}"/>
              </a:ext>
            </a:extLst>
          </p:cNvPr>
          <p:cNvSpPr txBox="1">
            <a:spLocks/>
          </p:cNvSpPr>
          <p:nvPr/>
        </p:nvSpPr>
        <p:spPr bwMode="gray">
          <a:xfrm>
            <a:off x="3419872" y="404664"/>
            <a:ext cx="511256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语义分割：概要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C20328C-3948-4D4C-8679-24A7640F9B04}"/>
              </a:ext>
            </a:extLst>
          </p:cNvPr>
          <p:cNvGrpSpPr/>
          <p:nvPr/>
        </p:nvGrpSpPr>
        <p:grpSpPr>
          <a:xfrm>
            <a:off x="121706" y="1772816"/>
            <a:ext cx="8900587" cy="3430933"/>
            <a:chOff x="121837" y="963728"/>
            <a:chExt cx="8900587" cy="3430933"/>
          </a:xfrm>
        </p:grpSpPr>
        <p:grpSp>
          <p:nvGrpSpPr>
            <p:cNvPr id="5" name="object 3">
              <a:extLst>
                <a:ext uri="{FF2B5EF4-FFF2-40B4-BE49-F238E27FC236}">
                  <a16:creationId xmlns:a16="http://schemas.microsoft.com/office/drawing/2014/main" id="{C99AE01D-36C4-439E-8D8B-90A41C8B905C}"/>
                </a:ext>
              </a:extLst>
            </p:cNvPr>
            <p:cNvGrpSpPr/>
            <p:nvPr/>
          </p:nvGrpSpPr>
          <p:grpSpPr>
            <a:xfrm>
              <a:off x="301694" y="963728"/>
              <a:ext cx="2844165" cy="1620520"/>
              <a:chOff x="301694" y="963728"/>
              <a:chExt cx="2844165" cy="1620520"/>
            </a:xfrm>
          </p:grpSpPr>
          <p:sp>
            <p:nvSpPr>
              <p:cNvPr id="92" name="object 4">
                <a:extLst>
                  <a:ext uri="{FF2B5EF4-FFF2-40B4-BE49-F238E27FC236}">
                    <a16:creationId xmlns:a16="http://schemas.microsoft.com/office/drawing/2014/main" id="{0737621F-4BEA-4374-902D-DF21E5231C0C}"/>
                  </a:ext>
                </a:extLst>
              </p:cNvPr>
              <p:cNvSpPr/>
              <p:nvPr/>
            </p:nvSpPr>
            <p:spPr>
              <a:xfrm>
                <a:off x="301694" y="1203090"/>
                <a:ext cx="1783043" cy="110130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3" name="object 5">
                <a:extLst>
                  <a:ext uri="{FF2B5EF4-FFF2-40B4-BE49-F238E27FC236}">
                    <a16:creationId xmlns:a16="http://schemas.microsoft.com/office/drawing/2014/main" id="{1331C093-AC78-406B-B458-99E3793F93E5}"/>
                  </a:ext>
                </a:extLst>
              </p:cNvPr>
              <p:cNvSpPr/>
              <p:nvPr/>
            </p:nvSpPr>
            <p:spPr>
              <a:xfrm>
                <a:off x="1482387" y="1644244"/>
                <a:ext cx="178435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78435" h="165100">
                    <a:moveTo>
                      <a:pt x="0" y="0"/>
                    </a:moveTo>
                    <a:lnTo>
                      <a:pt x="177972" y="0"/>
                    </a:lnTo>
                    <a:lnTo>
                      <a:pt x="177972" y="164949"/>
                    </a:lnTo>
                    <a:lnTo>
                      <a:pt x="0" y="16494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6">
                <a:extLst>
                  <a:ext uri="{FF2B5EF4-FFF2-40B4-BE49-F238E27FC236}">
                    <a16:creationId xmlns:a16="http://schemas.microsoft.com/office/drawing/2014/main" id="{12964A8D-D87A-46BB-8E41-439F69F0C2E7}"/>
                  </a:ext>
                </a:extLst>
              </p:cNvPr>
              <p:cNvSpPr/>
              <p:nvPr/>
            </p:nvSpPr>
            <p:spPr>
              <a:xfrm>
                <a:off x="1699261" y="978015"/>
                <a:ext cx="933450" cy="862330"/>
              </a:xfrm>
              <a:custGeom>
                <a:avLst/>
                <a:gdLst/>
                <a:ahLst/>
                <a:cxnLst/>
                <a:rect l="l" t="t" r="r" b="b"/>
                <a:pathLst>
                  <a:path w="933450" h="862330">
                    <a:moveTo>
                      <a:pt x="0" y="652176"/>
                    </a:moveTo>
                    <a:lnTo>
                      <a:pt x="926433" y="0"/>
                    </a:lnTo>
                  </a:path>
                  <a:path w="933450" h="862330">
                    <a:moveTo>
                      <a:pt x="21597" y="862225"/>
                    </a:moveTo>
                    <a:lnTo>
                      <a:pt x="933308" y="494199"/>
                    </a:lnTo>
                  </a:path>
                </a:pathLst>
              </a:custGeom>
              <a:ln w="2857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7">
                <a:extLst>
                  <a:ext uri="{FF2B5EF4-FFF2-40B4-BE49-F238E27FC236}">
                    <a16:creationId xmlns:a16="http://schemas.microsoft.com/office/drawing/2014/main" id="{A9FF2527-4FFC-442F-8042-2CF15D0A9491}"/>
                  </a:ext>
                </a:extLst>
              </p:cNvPr>
              <p:cNvSpPr/>
              <p:nvPr/>
            </p:nvSpPr>
            <p:spPr>
              <a:xfrm>
                <a:off x="2654294" y="976008"/>
                <a:ext cx="491524" cy="50059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8">
                <a:extLst>
                  <a:ext uri="{FF2B5EF4-FFF2-40B4-BE49-F238E27FC236}">
                    <a16:creationId xmlns:a16="http://schemas.microsoft.com/office/drawing/2014/main" id="{E5F73573-9819-4D81-95AA-38193F9DEF8E}"/>
                  </a:ext>
                </a:extLst>
              </p:cNvPr>
              <p:cNvSpPr/>
              <p:nvPr/>
            </p:nvSpPr>
            <p:spPr>
              <a:xfrm>
                <a:off x="2837794" y="1167217"/>
                <a:ext cx="124499" cy="11816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" name="object 9">
                <a:extLst>
                  <a:ext uri="{FF2B5EF4-FFF2-40B4-BE49-F238E27FC236}">
                    <a16:creationId xmlns:a16="http://schemas.microsoft.com/office/drawing/2014/main" id="{B9129D04-134B-4E1A-877F-AC53A6FAEEA0}"/>
                  </a:ext>
                </a:extLst>
              </p:cNvPr>
              <p:cNvSpPr/>
              <p:nvPr/>
            </p:nvSpPr>
            <p:spPr>
              <a:xfrm>
                <a:off x="1592374" y="1746184"/>
                <a:ext cx="178435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78435" h="165100">
                    <a:moveTo>
                      <a:pt x="0" y="0"/>
                    </a:moveTo>
                    <a:lnTo>
                      <a:pt x="177969" y="0"/>
                    </a:lnTo>
                    <a:lnTo>
                      <a:pt x="177969" y="164952"/>
                    </a:lnTo>
                    <a:lnTo>
                      <a:pt x="0" y="164952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" name="object 10">
                <a:extLst>
                  <a:ext uri="{FF2B5EF4-FFF2-40B4-BE49-F238E27FC236}">
                    <a16:creationId xmlns:a16="http://schemas.microsoft.com/office/drawing/2014/main" id="{B6DAD801-E0D9-4136-AFA2-5ACA45F05207}"/>
                  </a:ext>
                </a:extLst>
              </p:cNvPr>
              <p:cNvSpPr/>
              <p:nvPr/>
            </p:nvSpPr>
            <p:spPr>
              <a:xfrm>
                <a:off x="1702361" y="1848126"/>
                <a:ext cx="178435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78435" h="165100">
                    <a:moveTo>
                      <a:pt x="0" y="0"/>
                    </a:moveTo>
                    <a:lnTo>
                      <a:pt x="177969" y="0"/>
                    </a:lnTo>
                    <a:lnTo>
                      <a:pt x="177969" y="164949"/>
                    </a:lnTo>
                    <a:lnTo>
                      <a:pt x="0" y="16494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FF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11">
                <a:extLst>
                  <a:ext uri="{FF2B5EF4-FFF2-40B4-BE49-F238E27FC236}">
                    <a16:creationId xmlns:a16="http://schemas.microsoft.com/office/drawing/2014/main" id="{1159CD4D-1228-4C66-973F-1820A4813582}"/>
                  </a:ext>
                </a:extLst>
              </p:cNvPr>
              <p:cNvSpPr/>
              <p:nvPr/>
            </p:nvSpPr>
            <p:spPr>
              <a:xfrm>
                <a:off x="2654294" y="1542296"/>
                <a:ext cx="491499" cy="48829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0" name="object 12">
                <a:extLst>
                  <a:ext uri="{FF2B5EF4-FFF2-40B4-BE49-F238E27FC236}">
                    <a16:creationId xmlns:a16="http://schemas.microsoft.com/office/drawing/2014/main" id="{4509F150-9FFD-4A6A-AC7C-D0C5B4345373}"/>
                  </a:ext>
                </a:extLst>
              </p:cNvPr>
              <p:cNvSpPr/>
              <p:nvPr/>
            </p:nvSpPr>
            <p:spPr>
              <a:xfrm>
                <a:off x="2654294" y="2082065"/>
                <a:ext cx="491499" cy="48830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1" name="object 13">
                <a:extLst>
                  <a:ext uri="{FF2B5EF4-FFF2-40B4-BE49-F238E27FC236}">
                    <a16:creationId xmlns:a16="http://schemas.microsoft.com/office/drawing/2014/main" id="{98D54EC1-27C6-4B25-B0DB-34ED09EF8151}"/>
                  </a:ext>
                </a:extLst>
              </p:cNvPr>
              <p:cNvSpPr/>
              <p:nvPr/>
            </p:nvSpPr>
            <p:spPr>
              <a:xfrm>
                <a:off x="1780903" y="1555776"/>
                <a:ext cx="845185" cy="481330"/>
              </a:xfrm>
              <a:custGeom>
                <a:avLst/>
                <a:gdLst/>
                <a:ahLst/>
                <a:cxnLst/>
                <a:rect l="l" t="t" r="r" b="b"/>
                <a:pathLst>
                  <a:path w="845185" h="481330">
                    <a:moveTo>
                      <a:pt x="27694" y="365719"/>
                    </a:moveTo>
                    <a:lnTo>
                      <a:pt x="844790" y="481304"/>
                    </a:lnTo>
                  </a:path>
                  <a:path w="845185" h="481330">
                    <a:moveTo>
                      <a:pt x="0" y="179599"/>
                    </a:moveTo>
                    <a:lnTo>
                      <a:pt x="837890" y="0"/>
                    </a:lnTo>
                  </a:path>
                </a:pathLst>
              </a:custGeom>
              <a:ln w="28574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2" name="object 14">
                <a:extLst>
                  <a:ext uri="{FF2B5EF4-FFF2-40B4-BE49-F238E27FC236}">
                    <a16:creationId xmlns:a16="http://schemas.microsoft.com/office/drawing/2014/main" id="{4D455761-AD4F-40AF-94C5-4F025DDD1290}"/>
                  </a:ext>
                </a:extLst>
              </p:cNvPr>
              <p:cNvSpPr/>
              <p:nvPr/>
            </p:nvSpPr>
            <p:spPr>
              <a:xfrm>
                <a:off x="1912471" y="1857316"/>
                <a:ext cx="706755" cy="712470"/>
              </a:xfrm>
              <a:custGeom>
                <a:avLst/>
                <a:gdLst/>
                <a:ahLst/>
                <a:cxnLst/>
                <a:rect l="l" t="t" r="r" b="b"/>
                <a:pathLst>
                  <a:path w="706755" h="712469">
                    <a:moveTo>
                      <a:pt x="0" y="0"/>
                    </a:moveTo>
                    <a:lnTo>
                      <a:pt x="706248" y="224749"/>
                    </a:lnTo>
                  </a:path>
                  <a:path w="706755" h="712469">
                    <a:moveTo>
                      <a:pt x="0" y="166872"/>
                    </a:moveTo>
                    <a:lnTo>
                      <a:pt x="706248" y="712303"/>
                    </a:lnTo>
                  </a:path>
                </a:pathLst>
              </a:custGeom>
              <a:ln w="28574">
                <a:solidFill>
                  <a:srgbClr val="FF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15">
                <a:extLst>
                  <a:ext uri="{FF2B5EF4-FFF2-40B4-BE49-F238E27FC236}">
                    <a16:creationId xmlns:a16="http://schemas.microsoft.com/office/drawing/2014/main" id="{24654D0F-A7AE-42B1-8AA7-7466D9331200}"/>
                  </a:ext>
                </a:extLst>
              </p:cNvPr>
              <p:cNvSpPr/>
              <p:nvPr/>
            </p:nvSpPr>
            <p:spPr>
              <a:xfrm>
                <a:off x="2837794" y="1727354"/>
                <a:ext cx="124499" cy="118167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16">
                <a:extLst>
                  <a:ext uri="{FF2B5EF4-FFF2-40B4-BE49-F238E27FC236}">
                    <a16:creationId xmlns:a16="http://schemas.microsoft.com/office/drawing/2014/main" id="{B8355A5B-B791-49E1-A0EA-D564C295AA57}"/>
                  </a:ext>
                </a:extLst>
              </p:cNvPr>
              <p:cNvSpPr/>
              <p:nvPr/>
            </p:nvSpPr>
            <p:spPr>
              <a:xfrm>
                <a:off x="2837794" y="2267122"/>
                <a:ext cx="124499" cy="118167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5572090F-C1DF-4074-99BE-3694685C4242}"/>
                </a:ext>
              </a:extLst>
            </p:cNvPr>
            <p:cNvSpPr/>
            <p:nvPr/>
          </p:nvSpPr>
          <p:spPr>
            <a:xfrm>
              <a:off x="3415843" y="1529654"/>
              <a:ext cx="1088560" cy="5975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7" name="object 18">
              <a:extLst>
                <a:ext uri="{FF2B5EF4-FFF2-40B4-BE49-F238E27FC236}">
                  <a16:creationId xmlns:a16="http://schemas.microsoft.com/office/drawing/2014/main" id="{23850846-B877-4FC5-B8EB-0971B4A774A7}"/>
                </a:ext>
              </a:extLst>
            </p:cNvPr>
            <p:cNvGrpSpPr/>
            <p:nvPr/>
          </p:nvGrpSpPr>
          <p:grpSpPr>
            <a:xfrm>
              <a:off x="4847102" y="1377764"/>
              <a:ext cx="481965" cy="772160"/>
              <a:chOff x="4847102" y="1377764"/>
              <a:chExt cx="481965" cy="772160"/>
            </a:xfrm>
          </p:grpSpPr>
          <p:sp>
            <p:nvSpPr>
              <p:cNvPr id="87" name="object 19">
                <a:extLst>
                  <a:ext uri="{FF2B5EF4-FFF2-40B4-BE49-F238E27FC236}">
                    <a16:creationId xmlns:a16="http://schemas.microsoft.com/office/drawing/2014/main" id="{18AD2530-0DF3-494C-8B5B-387622990C28}"/>
                  </a:ext>
                </a:extLst>
              </p:cNvPr>
              <p:cNvSpPr/>
              <p:nvPr/>
            </p:nvSpPr>
            <p:spPr>
              <a:xfrm>
                <a:off x="4851865" y="1568736"/>
                <a:ext cx="50165" cy="57594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75944">
                    <a:moveTo>
                      <a:pt x="50149" y="575928"/>
                    </a:moveTo>
                    <a:lnTo>
                      <a:pt x="0" y="575928"/>
                    </a:lnTo>
                    <a:lnTo>
                      <a:pt x="0" y="0"/>
                    </a:lnTo>
                    <a:lnTo>
                      <a:pt x="50149" y="0"/>
                    </a:lnTo>
                    <a:lnTo>
                      <a:pt x="50149" y="57592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8" name="object 20">
                <a:extLst>
                  <a:ext uri="{FF2B5EF4-FFF2-40B4-BE49-F238E27FC236}">
                    <a16:creationId xmlns:a16="http://schemas.microsoft.com/office/drawing/2014/main" id="{54D8FAF3-EFF1-41DF-9DF5-05CBA13AC5BC}"/>
                  </a:ext>
                </a:extLst>
              </p:cNvPr>
              <p:cNvSpPr/>
              <p:nvPr/>
            </p:nvSpPr>
            <p:spPr>
              <a:xfrm>
                <a:off x="4902014" y="1382527"/>
                <a:ext cx="186690" cy="762635"/>
              </a:xfrm>
              <a:custGeom>
                <a:avLst/>
                <a:gdLst/>
                <a:ahLst/>
                <a:cxnLst/>
                <a:rect l="l" t="t" r="r" b="b"/>
                <a:pathLst>
                  <a:path w="186689" h="762635">
                    <a:moveTo>
                      <a:pt x="0" y="762138"/>
                    </a:moveTo>
                    <a:lnTo>
                      <a:pt x="0" y="186209"/>
                    </a:lnTo>
                    <a:lnTo>
                      <a:pt x="186199" y="0"/>
                    </a:lnTo>
                    <a:lnTo>
                      <a:pt x="186199" y="575928"/>
                    </a:lnTo>
                    <a:lnTo>
                      <a:pt x="0" y="76213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9" name="object 21">
                <a:extLst>
                  <a:ext uri="{FF2B5EF4-FFF2-40B4-BE49-F238E27FC236}">
                    <a16:creationId xmlns:a16="http://schemas.microsoft.com/office/drawing/2014/main" id="{E4243C54-E652-4006-A6F0-9EC95A6558C5}"/>
                  </a:ext>
                </a:extLst>
              </p:cNvPr>
              <p:cNvSpPr/>
              <p:nvPr/>
            </p:nvSpPr>
            <p:spPr>
              <a:xfrm>
                <a:off x="4851865" y="1382527"/>
                <a:ext cx="236854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236854" h="186690">
                    <a:moveTo>
                      <a:pt x="50149" y="186209"/>
                    </a:moveTo>
                    <a:lnTo>
                      <a:pt x="0" y="186209"/>
                    </a:lnTo>
                    <a:lnTo>
                      <a:pt x="186224" y="0"/>
                    </a:lnTo>
                    <a:lnTo>
                      <a:pt x="236349" y="0"/>
                    </a:lnTo>
                    <a:lnTo>
                      <a:pt x="50149" y="186209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22">
                <a:extLst>
                  <a:ext uri="{FF2B5EF4-FFF2-40B4-BE49-F238E27FC236}">
                    <a16:creationId xmlns:a16="http://schemas.microsoft.com/office/drawing/2014/main" id="{EE64C514-F2A8-4533-9264-6ADA0475AACC}"/>
                  </a:ext>
                </a:extLst>
              </p:cNvPr>
              <p:cNvSpPr/>
              <p:nvPr/>
            </p:nvSpPr>
            <p:spPr>
              <a:xfrm>
                <a:off x="4851865" y="1382527"/>
                <a:ext cx="236854" cy="762635"/>
              </a:xfrm>
              <a:custGeom>
                <a:avLst/>
                <a:gdLst/>
                <a:ahLst/>
                <a:cxnLst/>
                <a:rect l="l" t="t" r="r" b="b"/>
                <a:pathLst>
                  <a:path w="236854" h="762635">
                    <a:moveTo>
                      <a:pt x="0" y="186209"/>
                    </a:moveTo>
                    <a:lnTo>
                      <a:pt x="186224" y="0"/>
                    </a:lnTo>
                    <a:lnTo>
                      <a:pt x="236349" y="0"/>
                    </a:lnTo>
                    <a:lnTo>
                      <a:pt x="236349" y="575928"/>
                    </a:lnTo>
                    <a:lnTo>
                      <a:pt x="50149" y="762138"/>
                    </a:lnTo>
                    <a:lnTo>
                      <a:pt x="0" y="762138"/>
                    </a:lnTo>
                    <a:lnTo>
                      <a:pt x="0" y="186209"/>
                    </a:lnTo>
                    <a:close/>
                  </a:path>
                  <a:path w="236854" h="762635">
                    <a:moveTo>
                      <a:pt x="0" y="186209"/>
                    </a:moveTo>
                    <a:lnTo>
                      <a:pt x="50149" y="186209"/>
                    </a:lnTo>
                    <a:lnTo>
                      <a:pt x="236349" y="0"/>
                    </a:lnTo>
                  </a:path>
                  <a:path w="236854" h="762635">
                    <a:moveTo>
                      <a:pt x="50149" y="186209"/>
                    </a:moveTo>
                    <a:lnTo>
                      <a:pt x="50149" y="76213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1" name="object 23">
                <a:extLst>
                  <a:ext uri="{FF2B5EF4-FFF2-40B4-BE49-F238E27FC236}">
                    <a16:creationId xmlns:a16="http://schemas.microsoft.com/office/drawing/2014/main" id="{852DCC75-F1A2-47A3-AD98-608469254D0F}"/>
                  </a:ext>
                </a:extLst>
              </p:cNvPr>
              <p:cNvSpPr/>
              <p:nvPr/>
            </p:nvSpPr>
            <p:spPr>
              <a:xfrm>
                <a:off x="5120414" y="1782496"/>
                <a:ext cx="208574" cy="81979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" name="object 24">
              <a:extLst>
                <a:ext uri="{FF2B5EF4-FFF2-40B4-BE49-F238E27FC236}">
                  <a16:creationId xmlns:a16="http://schemas.microsoft.com/office/drawing/2014/main" id="{3D7212F6-DE01-4E4C-9DC4-FA08828CC84E}"/>
                </a:ext>
              </a:extLst>
            </p:cNvPr>
            <p:cNvGrpSpPr/>
            <p:nvPr/>
          </p:nvGrpSpPr>
          <p:grpSpPr>
            <a:xfrm>
              <a:off x="5428351" y="1377764"/>
              <a:ext cx="246379" cy="772160"/>
              <a:chOff x="5428351" y="1377764"/>
              <a:chExt cx="246379" cy="772160"/>
            </a:xfrm>
          </p:grpSpPr>
          <p:sp>
            <p:nvSpPr>
              <p:cNvPr id="83" name="object 25">
                <a:extLst>
                  <a:ext uri="{FF2B5EF4-FFF2-40B4-BE49-F238E27FC236}">
                    <a16:creationId xmlns:a16="http://schemas.microsoft.com/office/drawing/2014/main" id="{BF55E9EF-8484-47D3-881E-3FBBD27A037F}"/>
                  </a:ext>
                </a:extLst>
              </p:cNvPr>
              <p:cNvSpPr/>
              <p:nvPr/>
            </p:nvSpPr>
            <p:spPr>
              <a:xfrm>
                <a:off x="5433114" y="1568736"/>
                <a:ext cx="50165" cy="57594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75944">
                    <a:moveTo>
                      <a:pt x="50149" y="575928"/>
                    </a:moveTo>
                    <a:lnTo>
                      <a:pt x="0" y="575928"/>
                    </a:lnTo>
                    <a:lnTo>
                      <a:pt x="0" y="0"/>
                    </a:lnTo>
                    <a:lnTo>
                      <a:pt x="50149" y="0"/>
                    </a:lnTo>
                    <a:lnTo>
                      <a:pt x="50149" y="57592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4" name="object 26">
                <a:extLst>
                  <a:ext uri="{FF2B5EF4-FFF2-40B4-BE49-F238E27FC236}">
                    <a16:creationId xmlns:a16="http://schemas.microsoft.com/office/drawing/2014/main" id="{5F028297-7666-40A5-AF36-3D62234AF7E7}"/>
                  </a:ext>
                </a:extLst>
              </p:cNvPr>
              <p:cNvSpPr/>
              <p:nvPr/>
            </p:nvSpPr>
            <p:spPr>
              <a:xfrm>
                <a:off x="5483263" y="1382527"/>
                <a:ext cx="186690" cy="762635"/>
              </a:xfrm>
              <a:custGeom>
                <a:avLst/>
                <a:gdLst/>
                <a:ahLst/>
                <a:cxnLst/>
                <a:rect l="l" t="t" r="r" b="b"/>
                <a:pathLst>
                  <a:path w="186689" h="762635">
                    <a:moveTo>
                      <a:pt x="0" y="762138"/>
                    </a:moveTo>
                    <a:lnTo>
                      <a:pt x="0" y="186209"/>
                    </a:lnTo>
                    <a:lnTo>
                      <a:pt x="186199" y="0"/>
                    </a:lnTo>
                    <a:lnTo>
                      <a:pt x="186199" y="575928"/>
                    </a:lnTo>
                    <a:lnTo>
                      <a:pt x="0" y="76213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27">
                <a:extLst>
                  <a:ext uri="{FF2B5EF4-FFF2-40B4-BE49-F238E27FC236}">
                    <a16:creationId xmlns:a16="http://schemas.microsoft.com/office/drawing/2014/main" id="{D0D70A4A-19D4-47DB-B5C0-3C344D066C80}"/>
                  </a:ext>
                </a:extLst>
              </p:cNvPr>
              <p:cNvSpPr/>
              <p:nvPr/>
            </p:nvSpPr>
            <p:spPr>
              <a:xfrm>
                <a:off x="5433114" y="1382527"/>
                <a:ext cx="236854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236854" h="186690">
                    <a:moveTo>
                      <a:pt x="50149" y="186209"/>
                    </a:moveTo>
                    <a:lnTo>
                      <a:pt x="0" y="186209"/>
                    </a:lnTo>
                    <a:lnTo>
                      <a:pt x="186224" y="0"/>
                    </a:lnTo>
                    <a:lnTo>
                      <a:pt x="236349" y="0"/>
                    </a:lnTo>
                    <a:lnTo>
                      <a:pt x="50149" y="186209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6" name="object 28">
                <a:extLst>
                  <a:ext uri="{FF2B5EF4-FFF2-40B4-BE49-F238E27FC236}">
                    <a16:creationId xmlns:a16="http://schemas.microsoft.com/office/drawing/2014/main" id="{4E9712CA-EDD9-4F53-857D-A7A961F975E3}"/>
                  </a:ext>
                </a:extLst>
              </p:cNvPr>
              <p:cNvSpPr/>
              <p:nvPr/>
            </p:nvSpPr>
            <p:spPr>
              <a:xfrm>
                <a:off x="5433114" y="1382527"/>
                <a:ext cx="236854" cy="762635"/>
              </a:xfrm>
              <a:custGeom>
                <a:avLst/>
                <a:gdLst/>
                <a:ahLst/>
                <a:cxnLst/>
                <a:rect l="l" t="t" r="r" b="b"/>
                <a:pathLst>
                  <a:path w="236854" h="762635">
                    <a:moveTo>
                      <a:pt x="0" y="186209"/>
                    </a:moveTo>
                    <a:lnTo>
                      <a:pt x="186224" y="0"/>
                    </a:lnTo>
                    <a:lnTo>
                      <a:pt x="236349" y="0"/>
                    </a:lnTo>
                    <a:lnTo>
                      <a:pt x="236349" y="575928"/>
                    </a:lnTo>
                    <a:lnTo>
                      <a:pt x="50149" y="762138"/>
                    </a:lnTo>
                    <a:lnTo>
                      <a:pt x="0" y="762138"/>
                    </a:lnTo>
                    <a:lnTo>
                      <a:pt x="0" y="186209"/>
                    </a:lnTo>
                    <a:close/>
                  </a:path>
                  <a:path w="236854" h="762635">
                    <a:moveTo>
                      <a:pt x="0" y="186209"/>
                    </a:moveTo>
                    <a:lnTo>
                      <a:pt x="50149" y="186209"/>
                    </a:lnTo>
                    <a:lnTo>
                      <a:pt x="236349" y="0"/>
                    </a:lnTo>
                  </a:path>
                  <a:path w="236854" h="762635">
                    <a:moveTo>
                      <a:pt x="50149" y="186209"/>
                    </a:moveTo>
                    <a:lnTo>
                      <a:pt x="50149" y="76213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9" name="object 29">
              <a:extLst>
                <a:ext uri="{FF2B5EF4-FFF2-40B4-BE49-F238E27FC236}">
                  <a16:creationId xmlns:a16="http://schemas.microsoft.com/office/drawing/2014/main" id="{C66E1C95-CB2F-4E2C-89E8-6F6F70079111}"/>
                </a:ext>
              </a:extLst>
            </p:cNvPr>
            <p:cNvGrpSpPr/>
            <p:nvPr/>
          </p:nvGrpSpPr>
          <p:grpSpPr>
            <a:xfrm>
              <a:off x="6045650" y="1377764"/>
              <a:ext cx="246379" cy="772160"/>
              <a:chOff x="6045650" y="1377764"/>
              <a:chExt cx="246379" cy="772160"/>
            </a:xfrm>
          </p:grpSpPr>
          <p:sp>
            <p:nvSpPr>
              <p:cNvPr id="79" name="object 30">
                <a:extLst>
                  <a:ext uri="{FF2B5EF4-FFF2-40B4-BE49-F238E27FC236}">
                    <a16:creationId xmlns:a16="http://schemas.microsoft.com/office/drawing/2014/main" id="{7B435043-C717-48A6-9B2C-2E04F91AFAE5}"/>
                  </a:ext>
                </a:extLst>
              </p:cNvPr>
              <p:cNvSpPr/>
              <p:nvPr/>
            </p:nvSpPr>
            <p:spPr>
              <a:xfrm>
                <a:off x="6050412" y="1568736"/>
                <a:ext cx="50165" cy="575945"/>
              </a:xfrm>
              <a:custGeom>
                <a:avLst/>
                <a:gdLst/>
                <a:ahLst/>
                <a:cxnLst/>
                <a:rect l="l" t="t" r="r" b="b"/>
                <a:pathLst>
                  <a:path w="50164" h="575944">
                    <a:moveTo>
                      <a:pt x="50149" y="575928"/>
                    </a:moveTo>
                    <a:lnTo>
                      <a:pt x="0" y="575928"/>
                    </a:lnTo>
                    <a:lnTo>
                      <a:pt x="0" y="0"/>
                    </a:lnTo>
                    <a:lnTo>
                      <a:pt x="50149" y="0"/>
                    </a:lnTo>
                    <a:lnTo>
                      <a:pt x="50149" y="57592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31">
                <a:extLst>
                  <a:ext uri="{FF2B5EF4-FFF2-40B4-BE49-F238E27FC236}">
                    <a16:creationId xmlns:a16="http://schemas.microsoft.com/office/drawing/2014/main" id="{DD6F4425-A879-4B75-A3DE-AABEA87D7779}"/>
                  </a:ext>
                </a:extLst>
              </p:cNvPr>
              <p:cNvSpPr/>
              <p:nvPr/>
            </p:nvSpPr>
            <p:spPr>
              <a:xfrm>
                <a:off x="6100562" y="1382527"/>
                <a:ext cx="186690" cy="762635"/>
              </a:xfrm>
              <a:custGeom>
                <a:avLst/>
                <a:gdLst/>
                <a:ahLst/>
                <a:cxnLst/>
                <a:rect l="l" t="t" r="r" b="b"/>
                <a:pathLst>
                  <a:path w="186689" h="762635">
                    <a:moveTo>
                      <a:pt x="0" y="762138"/>
                    </a:moveTo>
                    <a:lnTo>
                      <a:pt x="0" y="186209"/>
                    </a:lnTo>
                    <a:lnTo>
                      <a:pt x="186199" y="0"/>
                    </a:lnTo>
                    <a:lnTo>
                      <a:pt x="186199" y="575928"/>
                    </a:lnTo>
                    <a:lnTo>
                      <a:pt x="0" y="76213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32">
                <a:extLst>
                  <a:ext uri="{FF2B5EF4-FFF2-40B4-BE49-F238E27FC236}">
                    <a16:creationId xmlns:a16="http://schemas.microsoft.com/office/drawing/2014/main" id="{56B07711-1894-4252-9B2B-8B1A995A22F4}"/>
                  </a:ext>
                </a:extLst>
              </p:cNvPr>
              <p:cNvSpPr/>
              <p:nvPr/>
            </p:nvSpPr>
            <p:spPr>
              <a:xfrm>
                <a:off x="6050412" y="1382527"/>
                <a:ext cx="236854" cy="186690"/>
              </a:xfrm>
              <a:custGeom>
                <a:avLst/>
                <a:gdLst/>
                <a:ahLst/>
                <a:cxnLst/>
                <a:rect l="l" t="t" r="r" b="b"/>
                <a:pathLst>
                  <a:path w="236854" h="186690">
                    <a:moveTo>
                      <a:pt x="50149" y="186209"/>
                    </a:moveTo>
                    <a:lnTo>
                      <a:pt x="0" y="186209"/>
                    </a:lnTo>
                    <a:lnTo>
                      <a:pt x="186224" y="0"/>
                    </a:lnTo>
                    <a:lnTo>
                      <a:pt x="236349" y="0"/>
                    </a:lnTo>
                    <a:lnTo>
                      <a:pt x="50149" y="186209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33">
                <a:extLst>
                  <a:ext uri="{FF2B5EF4-FFF2-40B4-BE49-F238E27FC236}">
                    <a16:creationId xmlns:a16="http://schemas.microsoft.com/office/drawing/2014/main" id="{44825B4C-997E-47D6-B69C-85EA32AAFBFE}"/>
                  </a:ext>
                </a:extLst>
              </p:cNvPr>
              <p:cNvSpPr/>
              <p:nvPr/>
            </p:nvSpPr>
            <p:spPr>
              <a:xfrm>
                <a:off x="6050412" y="1382527"/>
                <a:ext cx="236854" cy="762635"/>
              </a:xfrm>
              <a:custGeom>
                <a:avLst/>
                <a:gdLst/>
                <a:ahLst/>
                <a:cxnLst/>
                <a:rect l="l" t="t" r="r" b="b"/>
                <a:pathLst>
                  <a:path w="236854" h="762635">
                    <a:moveTo>
                      <a:pt x="0" y="186209"/>
                    </a:moveTo>
                    <a:lnTo>
                      <a:pt x="186224" y="0"/>
                    </a:lnTo>
                    <a:lnTo>
                      <a:pt x="236349" y="0"/>
                    </a:lnTo>
                    <a:lnTo>
                      <a:pt x="236349" y="575928"/>
                    </a:lnTo>
                    <a:lnTo>
                      <a:pt x="50149" y="762138"/>
                    </a:lnTo>
                    <a:lnTo>
                      <a:pt x="0" y="762138"/>
                    </a:lnTo>
                    <a:lnTo>
                      <a:pt x="0" y="186209"/>
                    </a:lnTo>
                    <a:close/>
                  </a:path>
                  <a:path w="236854" h="762635">
                    <a:moveTo>
                      <a:pt x="0" y="186209"/>
                    </a:moveTo>
                    <a:lnTo>
                      <a:pt x="50149" y="186209"/>
                    </a:lnTo>
                    <a:lnTo>
                      <a:pt x="236349" y="0"/>
                    </a:lnTo>
                  </a:path>
                  <a:path w="236854" h="762635">
                    <a:moveTo>
                      <a:pt x="50149" y="186209"/>
                    </a:moveTo>
                    <a:lnTo>
                      <a:pt x="50149" y="76213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34">
              <a:extLst>
                <a:ext uri="{FF2B5EF4-FFF2-40B4-BE49-F238E27FC236}">
                  <a16:creationId xmlns:a16="http://schemas.microsoft.com/office/drawing/2014/main" id="{AC1C1404-3A8F-4F56-9584-F6881E644913}"/>
                </a:ext>
              </a:extLst>
            </p:cNvPr>
            <p:cNvSpPr/>
            <p:nvPr/>
          </p:nvSpPr>
          <p:spPr>
            <a:xfrm>
              <a:off x="4565840" y="1782496"/>
              <a:ext cx="208574" cy="819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35">
              <a:extLst>
                <a:ext uri="{FF2B5EF4-FFF2-40B4-BE49-F238E27FC236}">
                  <a16:creationId xmlns:a16="http://schemas.microsoft.com/office/drawing/2014/main" id="{1AC01CEC-D4DA-4082-9B3C-D5E0FAFA643B}"/>
                </a:ext>
              </a:extLst>
            </p:cNvPr>
            <p:cNvSpPr/>
            <p:nvPr/>
          </p:nvSpPr>
          <p:spPr>
            <a:xfrm>
              <a:off x="5721213" y="1782496"/>
              <a:ext cx="208574" cy="819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36">
              <a:extLst>
                <a:ext uri="{FF2B5EF4-FFF2-40B4-BE49-F238E27FC236}">
                  <a16:creationId xmlns:a16="http://schemas.microsoft.com/office/drawing/2014/main" id="{D2CE4B1D-560D-43BB-8EAB-EDF71EDCDBE4}"/>
                </a:ext>
              </a:extLst>
            </p:cNvPr>
            <p:cNvSpPr/>
            <p:nvPr/>
          </p:nvSpPr>
          <p:spPr>
            <a:xfrm>
              <a:off x="6419212" y="1797708"/>
              <a:ext cx="208574" cy="819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3" name="object 37">
              <a:extLst>
                <a:ext uri="{FF2B5EF4-FFF2-40B4-BE49-F238E27FC236}">
                  <a16:creationId xmlns:a16="http://schemas.microsoft.com/office/drawing/2014/main" id="{03BB149D-CB77-448C-B02D-62BAA5F19387}"/>
                </a:ext>
              </a:extLst>
            </p:cNvPr>
            <p:cNvGrpSpPr/>
            <p:nvPr/>
          </p:nvGrpSpPr>
          <p:grpSpPr>
            <a:xfrm>
              <a:off x="7639784" y="1412947"/>
              <a:ext cx="1174115" cy="718820"/>
              <a:chOff x="7639784" y="1412947"/>
              <a:chExt cx="1174115" cy="718820"/>
            </a:xfrm>
          </p:grpSpPr>
          <p:sp>
            <p:nvSpPr>
              <p:cNvPr id="75" name="object 38">
                <a:extLst>
                  <a:ext uri="{FF2B5EF4-FFF2-40B4-BE49-F238E27FC236}">
                    <a16:creationId xmlns:a16="http://schemas.microsoft.com/office/drawing/2014/main" id="{30BF88AC-FB16-4C86-BFAF-3FC8846EFAEB}"/>
                  </a:ext>
                </a:extLst>
              </p:cNvPr>
              <p:cNvSpPr/>
              <p:nvPr/>
            </p:nvSpPr>
            <p:spPr>
              <a:xfrm>
                <a:off x="7639784" y="1414782"/>
                <a:ext cx="1174115" cy="713105"/>
              </a:xfrm>
              <a:custGeom>
                <a:avLst/>
                <a:gdLst/>
                <a:ahLst/>
                <a:cxnLst/>
                <a:rect l="l" t="t" r="r" b="b"/>
                <a:pathLst>
                  <a:path w="1174115" h="713105">
                    <a:moveTo>
                      <a:pt x="1174097" y="712933"/>
                    </a:moveTo>
                    <a:lnTo>
                      <a:pt x="0" y="712933"/>
                    </a:lnTo>
                    <a:lnTo>
                      <a:pt x="0" y="0"/>
                    </a:lnTo>
                    <a:lnTo>
                      <a:pt x="1174097" y="0"/>
                    </a:lnTo>
                    <a:lnTo>
                      <a:pt x="1174097" y="712933"/>
                    </a:lnTo>
                    <a:close/>
                  </a:path>
                </a:pathLst>
              </a:custGeom>
              <a:solidFill>
                <a:srgbClr val="3D85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39">
                <a:extLst>
                  <a:ext uri="{FF2B5EF4-FFF2-40B4-BE49-F238E27FC236}">
                    <a16:creationId xmlns:a16="http://schemas.microsoft.com/office/drawing/2014/main" id="{EE92E01D-A87E-4EDB-8F3B-5E42B6E7ED61}"/>
                  </a:ext>
                </a:extLst>
              </p:cNvPr>
              <p:cNvSpPr/>
              <p:nvPr/>
            </p:nvSpPr>
            <p:spPr>
              <a:xfrm>
                <a:off x="7640959" y="1684181"/>
                <a:ext cx="1170940" cy="445770"/>
              </a:xfrm>
              <a:custGeom>
                <a:avLst/>
                <a:gdLst/>
                <a:ahLst/>
                <a:cxnLst/>
                <a:rect l="l" t="t" r="r" b="b"/>
                <a:pathLst>
                  <a:path w="1170940" h="445769">
                    <a:moveTo>
                      <a:pt x="0" y="445339"/>
                    </a:moveTo>
                    <a:lnTo>
                      <a:pt x="0" y="0"/>
                    </a:lnTo>
                    <a:lnTo>
                      <a:pt x="33949" y="3667"/>
                    </a:lnTo>
                    <a:lnTo>
                      <a:pt x="21974" y="14662"/>
                    </a:lnTo>
                    <a:lnTo>
                      <a:pt x="109874" y="34822"/>
                    </a:lnTo>
                    <a:lnTo>
                      <a:pt x="93899" y="3667"/>
                    </a:lnTo>
                    <a:lnTo>
                      <a:pt x="199799" y="31154"/>
                    </a:lnTo>
                    <a:lnTo>
                      <a:pt x="917123" y="97134"/>
                    </a:lnTo>
                    <a:lnTo>
                      <a:pt x="1168897" y="113627"/>
                    </a:lnTo>
                    <a:lnTo>
                      <a:pt x="1170897" y="443506"/>
                    </a:lnTo>
                    <a:lnTo>
                      <a:pt x="0" y="445339"/>
                    </a:lnTo>
                    <a:close/>
                  </a:path>
                </a:pathLst>
              </a:custGeom>
              <a:solidFill>
                <a:srgbClr val="69A84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40">
                <a:extLst>
                  <a:ext uri="{FF2B5EF4-FFF2-40B4-BE49-F238E27FC236}">
                    <a16:creationId xmlns:a16="http://schemas.microsoft.com/office/drawing/2014/main" id="{5548C49C-66DF-47D5-BA74-066675340F94}"/>
                  </a:ext>
                </a:extLst>
              </p:cNvPr>
              <p:cNvSpPr/>
              <p:nvPr/>
            </p:nvSpPr>
            <p:spPr>
              <a:xfrm>
                <a:off x="7642934" y="1412947"/>
                <a:ext cx="1169035" cy="392430"/>
              </a:xfrm>
              <a:custGeom>
                <a:avLst/>
                <a:gdLst/>
                <a:ahLst/>
                <a:cxnLst/>
                <a:rect l="l" t="t" r="r" b="b"/>
                <a:pathLst>
                  <a:path w="1169034" h="392430">
                    <a:moveTo>
                      <a:pt x="1168922" y="392189"/>
                    </a:moveTo>
                    <a:lnTo>
                      <a:pt x="0" y="370199"/>
                    </a:lnTo>
                    <a:lnTo>
                      <a:pt x="0" y="36649"/>
                    </a:lnTo>
                    <a:lnTo>
                      <a:pt x="23999" y="18327"/>
                    </a:lnTo>
                    <a:lnTo>
                      <a:pt x="19999" y="0"/>
                    </a:lnTo>
                    <a:lnTo>
                      <a:pt x="705348" y="0"/>
                    </a:lnTo>
                    <a:lnTo>
                      <a:pt x="695348" y="18327"/>
                    </a:lnTo>
                    <a:lnTo>
                      <a:pt x="705348" y="49482"/>
                    </a:lnTo>
                    <a:lnTo>
                      <a:pt x="729323" y="91634"/>
                    </a:lnTo>
                    <a:lnTo>
                      <a:pt x="689373" y="95297"/>
                    </a:lnTo>
                    <a:lnTo>
                      <a:pt x="667398" y="124619"/>
                    </a:lnTo>
                    <a:lnTo>
                      <a:pt x="655398" y="164937"/>
                    </a:lnTo>
                    <a:lnTo>
                      <a:pt x="577473" y="174102"/>
                    </a:lnTo>
                    <a:lnTo>
                      <a:pt x="595448" y="212589"/>
                    </a:lnTo>
                    <a:lnTo>
                      <a:pt x="791273" y="271234"/>
                    </a:lnTo>
                    <a:lnTo>
                      <a:pt x="789273" y="241912"/>
                    </a:lnTo>
                    <a:lnTo>
                      <a:pt x="807248" y="192429"/>
                    </a:lnTo>
                    <a:lnTo>
                      <a:pt x="825248" y="238244"/>
                    </a:lnTo>
                    <a:lnTo>
                      <a:pt x="845223" y="188764"/>
                    </a:lnTo>
                    <a:lnTo>
                      <a:pt x="863198" y="227252"/>
                    </a:lnTo>
                    <a:lnTo>
                      <a:pt x="847223" y="274901"/>
                    </a:lnTo>
                    <a:lnTo>
                      <a:pt x="939123" y="188764"/>
                    </a:lnTo>
                    <a:lnTo>
                      <a:pt x="1007072" y="219922"/>
                    </a:lnTo>
                    <a:lnTo>
                      <a:pt x="1019072" y="194262"/>
                    </a:lnTo>
                    <a:lnTo>
                      <a:pt x="1037047" y="245579"/>
                    </a:lnTo>
                    <a:lnTo>
                      <a:pt x="1065022" y="234579"/>
                    </a:lnTo>
                    <a:lnTo>
                      <a:pt x="1094997" y="252906"/>
                    </a:lnTo>
                    <a:lnTo>
                      <a:pt x="1124947" y="223584"/>
                    </a:lnTo>
                    <a:lnTo>
                      <a:pt x="1168922" y="223584"/>
                    </a:lnTo>
                    <a:lnTo>
                      <a:pt x="1168922" y="392189"/>
                    </a:lnTo>
                    <a:close/>
                  </a:path>
                </a:pathLst>
              </a:custGeom>
              <a:solidFill>
                <a:srgbClr val="C17BA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41">
                <a:extLst>
                  <a:ext uri="{FF2B5EF4-FFF2-40B4-BE49-F238E27FC236}">
                    <a16:creationId xmlns:a16="http://schemas.microsoft.com/office/drawing/2014/main" id="{BBEB54FD-CEDA-41B0-AB65-4A097D9A0E89}"/>
                  </a:ext>
                </a:extLst>
              </p:cNvPr>
              <p:cNvSpPr/>
              <p:nvPr/>
            </p:nvSpPr>
            <p:spPr>
              <a:xfrm>
                <a:off x="7778809" y="1418444"/>
                <a:ext cx="837565" cy="713105"/>
              </a:xfrm>
              <a:custGeom>
                <a:avLst/>
                <a:gdLst/>
                <a:ahLst/>
                <a:cxnLst/>
                <a:rect l="l" t="t" r="r" b="b"/>
                <a:pathLst>
                  <a:path w="837565" h="713105">
                    <a:moveTo>
                      <a:pt x="329699" y="712906"/>
                    </a:moveTo>
                    <a:lnTo>
                      <a:pt x="315724" y="623106"/>
                    </a:lnTo>
                    <a:lnTo>
                      <a:pt x="293724" y="555301"/>
                    </a:lnTo>
                    <a:lnTo>
                      <a:pt x="283749" y="478326"/>
                    </a:lnTo>
                    <a:lnTo>
                      <a:pt x="245774" y="531476"/>
                    </a:lnTo>
                    <a:lnTo>
                      <a:pt x="227799" y="520481"/>
                    </a:lnTo>
                    <a:lnTo>
                      <a:pt x="241774" y="569963"/>
                    </a:lnTo>
                    <a:lnTo>
                      <a:pt x="217799" y="577291"/>
                    </a:lnTo>
                    <a:lnTo>
                      <a:pt x="199824" y="573623"/>
                    </a:lnTo>
                    <a:lnTo>
                      <a:pt x="201824" y="536973"/>
                    </a:lnTo>
                    <a:lnTo>
                      <a:pt x="197824" y="491159"/>
                    </a:lnTo>
                    <a:lnTo>
                      <a:pt x="181849" y="458169"/>
                    </a:lnTo>
                    <a:lnTo>
                      <a:pt x="177849" y="481994"/>
                    </a:lnTo>
                    <a:lnTo>
                      <a:pt x="185824" y="531476"/>
                    </a:lnTo>
                    <a:lnTo>
                      <a:pt x="179849" y="575461"/>
                    </a:lnTo>
                    <a:lnTo>
                      <a:pt x="187824" y="602946"/>
                    </a:lnTo>
                    <a:lnTo>
                      <a:pt x="163849" y="597448"/>
                    </a:lnTo>
                    <a:lnTo>
                      <a:pt x="163849" y="661593"/>
                    </a:lnTo>
                    <a:lnTo>
                      <a:pt x="165849" y="711076"/>
                    </a:lnTo>
                    <a:lnTo>
                      <a:pt x="99924" y="707408"/>
                    </a:lnTo>
                    <a:lnTo>
                      <a:pt x="113899" y="667091"/>
                    </a:lnTo>
                    <a:lnTo>
                      <a:pt x="129899" y="610281"/>
                    </a:lnTo>
                    <a:lnTo>
                      <a:pt x="127899" y="560798"/>
                    </a:lnTo>
                    <a:lnTo>
                      <a:pt x="125899" y="496656"/>
                    </a:lnTo>
                    <a:lnTo>
                      <a:pt x="107899" y="425179"/>
                    </a:lnTo>
                    <a:lnTo>
                      <a:pt x="81924" y="401351"/>
                    </a:lnTo>
                    <a:lnTo>
                      <a:pt x="65949" y="329881"/>
                    </a:lnTo>
                    <a:lnTo>
                      <a:pt x="69949" y="269404"/>
                    </a:lnTo>
                    <a:lnTo>
                      <a:pt x="75949" y="238244"/>
                    </a:lnTo>
                    <a:lnTo>
                      <a:pt x="67949" y="190599"/>
                    </a:lnTo>
                    <a:lnTo>
                      <a:pt x="85924" y="168604"/>
                    </a:lnTo>
                    <a:lnTo>
                      <a:pt x="63949" y="164937"/>
                    </a:lnTo>
                    <a:lnTo>
                      <a:pt x="21999" y="130117"/>
                    </a:lnTo>
                    <a:lnTo>
                      <a:pt x="0" y="95297"/>
                    </a:lnTo>
                    <a:lnTo>
                      <a:pt x="25974" y="71477"/>
                    </a:lnTo>
                    <a:lnTo>
                      <a:pt x="77949" y="69639"/>
                    </a:lnTo>
                    <a:lnTo>
                      <a:pt x="139874" y="89799"/>
                    </a:lnTo>
                    <a:lnTo>
                      <a:pt x="157874" y="56814"/>
                    </a:lnTo>
                    <a:lnTo>
                      <a:pt x="193824" y="10994"/>
                    </a:lnTo>
                    <a:lnTo>
                      <a:pt x="257774" y="0"/>
                    </a:lnTo>
                    <a:lnTo>
                      <a:pt x="303724" y="3667"/>
                    </a:lnTo>
                    <a:lnTo>
                      <a:pt x="329699" y="32989"/>
                    </a:lnTo>
                    <a:lnTo>
                      <a:pt x="337699" y="56814"/>
                    </a:lnTo>
                    <a:lnTo>
                      <a:pt x="357674" y="80634"/>
                    </a:lnTo>
                    <a:lnTo>
                      <a:pt x="361674" y="104462"/>
                    </a:lnTo>
                    <a:lnTo>
                      <a:pt x="391649" y="86137"/>
                    </a:lnTo>
                    <a:lnTo>
                      <a:pt x="433599" y="91634"/>
                    </a:lnTo>
                    <a:lnTo>
                      <a:pt x="465574" y="113624"/>
                    </a:lnTo>
                    <a:lnTo>
                      <a:pt x="457574" y="135619"/>
                    </a:lnTo>
                    <a:lnTo>
                      <a:pt x="391649" y="186932"/>
                    </a:lnTo>
                    <a:lnTo>
                      <a:pt x="345699" y="192429"/>
                    </a:lnTo>
                    <a:lnTo>
                      <a:pt x="343699" y="223584"/>
                    </a:lnTo>
                    <a:lnTo>
                      <a:pt x="401624" y="205262"/>
                    </a:lnTo>
                    <a:lnTo>
                      <a:pt x="451574" y="205262"/>
                    </a:lnTo>
                    <a:lnTo>
                      <a:pt x="509523" y="177769"/>
                    </a:lnTo>
                    <a:lnTo>
                      <a:pt x="557498" y="192429"/>
                    </a:lnTo>
                    <a:lnTo>
                      <a:pt x="585473" y="216257"/>
                    </a:lnTo>
                    <a:lnTo>
                      <a:pt x="661398" y="252906"/>
                    </a:lnTo>
                    <a:lnTo>
                      <a:pt x="729323" y="221754"/>
                    </a:lnTo>
                    <a:lnTo>
                      <a:pt x="761298" y="278569"/>
                    </a:lnTo>
                    <a:lnTo>
                      <a:pt x="797273" y="274901"/>
                    </a:lnTo>
                    <a:lnTo>
                      <a:pt x="837223" y="293224"/>
                    </a:lnTo>
                    <a:lnTo>
                      <a:pt x="827248" y="322546"/>
                    </a:lnTo>
                    <a:lnTo>
                      <a:pt x="791273" y="329881"/>
                    </a:lnTo>
                    <a:lnTo>
                      <a:pt x="781273" y="361034"/>
                    </a:lnTo>
                    <a:lnTo>
                      <a:pt x="833223" y="476496"/>
                    </a:lnTo>
                    <a:lnTo>
                      <a:pt x="825248" y="496656"/>
                    </a:lnTo>
                    <a:lnTo>
                      <a:pt x="779273" y="516813"/>
                    </a:lnTo>
                    <a:lnTo>
                      <a:pt x="741323" y="496656"/>
                    </a:lnTo>
                    <a:lnTo>
                      <a:pt x="651398" y="465496"/>
                    </a:lnTo>
                    <a:lnTo>
                      <a:pt x="643398" y="489321"/>
                    </a:lnTo>
                    <a:lnTo>
                      <a:pt x="621423" y="476496"/>
                    </a:lnTo>
                    <a:lnTo>
                      <a:pt x="619423" y="553466"/>
                    </a:lnTo>
                    <a:lnTo>
                      <a:pt x="617423" y="604783"/>
                    </a:lnTo>
                    <a:lnTo>
                      <a:pt x="649398" y="674423"/>
                    </a:lnTo>
                    <a:lnTo>
                      <a:pt x="641423" y="698248"/>
                    </a:lnTo>
                    <a:lnTo>
                      <a:pt x="611448" y="694583"/>
                    </a:lnTo>
                    <a:lnTo>
                      <a:pt x="597448" y="668926"/>
                    </a:lnTo>
                    <a:lnTo>
                      <a:pt x="589448" y="604783"/>
                    </a:lnTo>
                    <a:lnTo>
                      <a:pt x="573473" y="562628"/>
                    </a:lnTo>
                    <a:lnTo>
                      <a:pt x="571473" y="500316"/>
                    </a:lnTo>
                    <a:lnTo>
                      <a:pt x="549498" y="527808"/>
                    </a:lnTo>
                    <a:lnTo>
                      <a:pt x="519523" y="520481"/>
                    </a:lnTo>
                    <a:lnTo>
                      <a:pt x="485549" y="478326"/>
                    </a:lnTo>
                    <a:lnTo>
                      <a:pt x="503548" y="547968"/>
                    </a:lnTo>
                    <a:lnTo>
                      <a:pt x="485549" y="593783"/>
                    </a:lnTo>
                    <a:lnTo>
                      <a:pt x="503548" y="657926"/>
                    </a:lnTo>
                    <a:lnTo>
                      <a:pt x="513523" y="701911"/>
                    </a:lnTo>
                    <a:lnTo>
                      <a:pt x="465574" y="698248"/>
                    </a:lnTo>
                    <a:lnTo>
                      <a:pt x="463574" y="670758"/>
                    </a:lnTo>
                    <a:lnTo>
                      <a:pt x="455574" y="646931"/>
                    </a:lnTo>
                    <a:lnTo>
                      <a:pt x="461574" y="579121"/>
                    </a:lnTo>
                    <a:lnTo>
                      <a:pt x="451574" y="569963"/>
                    </a:lnTo>
                    <a:lnTo>
                      <a:pt x="449599" y="546136"/>
                    </a:lnTo>
                    <a:lnTo>
                      <a:pt x="427599" y="449004"/>
                    </a:lnTo>
                    <a:lnTo>
                      <a:pt x="385649" y="447174"/>
                    </a:lnTo>
                    <a:lnTo>
                      <a:pt x="391649" y="469164"/>
                    </a:lnTo>
                    <a:lnTo>
                      <a:pt x="383649" y="502151"/>
                    </a:lnTo>
                    <a:lnTo>
                      <a:pt x="395649" y="580958"/>
                    </a:lnTo>
                    <a:lnTo>
                      <a:pt x="367674" y="586456"/>
                    </a:lnTo>
                    <a:lnTo>
                      <a:pt x="365674" y="531476"/>
                    </a:lnTo>
                    <a:lnTo>
                      <a:pt x="353674" y="450834"/>
                    </a:lnTo>
                    <a:lnTo>
                      <a:pt x="351674" y="542471"/>
                    </a:lnTo>
                    <a:lnTo>
                      <a:pt x="359674" y="582788"/>
                    </a:lnTo>
                    <a:lnTo>
                      <a:pt x="353674" y="615778"/>
                    </a:lnTo>
                    <a:lnTo>
                      <a:pt x="365674" y="657926"/>
                    </a:lnTo>
                    <a:lnTo>
                      <a:pt x="385649" y="709243"/>
                    </a:lnTo>
                    <a:lnTo>
                      <a:pt x="329699" y="712906"/>
                    </a:lnTo>
                    <a:close/>
                  </a:path>
                </a:pathLst>
              </a:custGeom>
              <a:solidFill>
                <a:srgbClr val="7E6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4" name="object 42">
              <a:extLst>
                <a:ext uri="{FF2B5EF4-FFF2-40B4-BE49-F238E27FC236}">
                  <a16:creationId xmlns:a16="http://schemas.microsoft.com/office/drawing/2014/main" id="{D336669D-D400-4CC4-A46F-66FF836F3031}"/>
                </a:ext>
              </a:extLst>
            </p:cNvPr>
            <p:cNvGrpSpPr/>
            <p:nvPr/>
          </p:nvGrpSpPr>
          <p:grpSpPr>
            <a:xfrm>
              <a:off x="6696099" y="1396949"/>
              <a:ext cx="510540" cy="772160"/>
              <a:chOff x="6696099" y="1396949"/>
              <a:chExt cx="510540" cy="772160"/>
            </a:xfrm>
          </p:grpSpPr>
          <p:sp>
            <p:nvSpPr>
              <p:cNvPr id="71" name="object 43">
                <a:extLst>
                  <a:ext uri="{FF2B5EF4-FFF2-40B4-BE49-F238E27FC236}">
                    <a16:creationId xmlns:a16="http://schemas.microsoft.com/office/drawing/2014/main" id="{599148F3-4A47-4043-A1AE-642919BDD048}"/>
                  </a:ext>
                </a:extLst>
              </p:cNvPr>
              <p:cNvSpPr/>
              <p:nvPr/>
            </p:nvSpPr>
            <p:spPr>
              <a:xfrm>
                <a:off x="6700861" y="1593679"/>
                <a:ext cx="308610" cy="570230"/>
              </a:xfrm>
              <a:custGeom>
                <a:avLst/>
                <a:gdLst/>
                <a:ahLst/>
                <a:cxnLst/>
                <a:rect l="l" t="t" r="r" b="b"/>
                <a:pathLst>
                  <a:path w="308609" h="570230">
                    <a:moveTo>
                      <a:pt x="308574" y="570171"/>
                    </a:moveTo>
                    <a:lnTo>
                      <a:pt x="0" y="570171"/>
                    </a:lnTo>
                    <a:lnTo>
                      <a:pt x="0" y="0"/>
                    </a:lnTo>
                    <a:lnTo>
                      <a:pt x="308574" y="0"/>
                    </a:lnTo>
                    <a:lnTo>
                      <a:pt x="308574" y="570171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44">
                <a:extLst>
                  <a:ext uri="{FF2B5EF4-FFF2-40B4-BE49-F238E27FC236}">
                    <a16:creationId xmlns:a16="http://schemas.microsoft.com/office/drawing/2014/main" id="{E950616D-3240-4A3A-9AEC-2F241FD43A18}"/>
                  </a:ext>
                </a:extLst>
              </p:cNvPr>
              <p:cNvSpPr/>
              <p:nvPr/>
            </p:nvSpPr>
            <p:spPr>
              <a:xfrm>
                <a:off x="7009435" y="1401712"/>
                <a:ext cx="192405" cy="762635"/>
              </a:xfrm>
              <a:custGeom>
                <a:avLst/>
                <a:gdLst/>
                <a:ahLst/>
                <a:cxnLst/>
                <a:rect l="l" t="t" r="r" b="b"/>
                <a:pathLst>
                  <a:path w="192404" h="762635">
                    <a:moveTo>
                      <a:pt x="0" y="762138"/>
                    </a:moveTo>
                    <a:lnTo>
                      <a:pt x="0" y="191967"/>
                    </a:lnTo>
                    <a:lnTo>
                      <a:pt x="191974" y="0"/>
                    </a:lnTo>
                    <a:lnTo>
                      <a:pt x="191974" y="570168"/>
                    </a:lnTo>
                    <a:lnTo>
                      <a:pt x="0" y="76213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45">
                <a:extLst>
                  <a:ext uri="{FF2B5EF4-FFF2-40B4-BE49-F238E27FC236}">
                    <a16:creationId xmlns:a16="http://schemas.microsoft.com/office/drawing/2014/main" id="{FF1915D0-683F-4BDC-8DAF-3FD3062E45AB}"/>
                  </a:ext>
                </a:extLst>
              </p:cNvPr>
              <p:cNvSpPr/>
              <p:nvPr/>
            </p:nvSpPr>
            <p:spPr>
              <a:xfrm>
                <a:off x="6700861" y="1401712"/>
                <a:ext cx="501015" cy="192405"/>
              </a:xfrm>
              <a:custGeom>
                <a:avLst/>
                <a:gdLst/>
                <a:ahLst/>
                <a:cxnLst/>
                <a:rect l="l" t="t" r="r" b="b"/>
                <a:pathLst>
                  <a:path w="501015" h="192405">
                    <a:moveTo>
                      <a:pt x="308574" y="191967"/>
                    </a:moveTo>
                    <a:lnTo>
                      <a:pt x="0" y="191967"/>
                    </a:lnTo>
                    <a:lnTo>
                      <a:pt x="191974" y="0"/>
                    </a:lnTo>
                    <a:lnTo>
                      <a:pt x="500548" y="0"/>
                    </a:lnTo>
                    <a:lnTo>
                      <a:pt x="308574" y="191967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46">
                <a:extLst>
                  <a:ext uri="{FF2B5EF4-FFF2-40B4-BE49-F238E27FC236}">
                    <a16:creationId xmlns:a16="http://schemas.microsoft.com/office/drawing/2014/main" id="{3097D552-B51E-4AF3-9346-B4DE306F27AF}"/>
                  </a:ext>
                </a:extLst>
              </p:cNvPr>
              <p:cNvSpPr/>
              <p:nvPr/>
            </p:nvSpPr>
            <p:spPr>
              <a:xfrm>
                <a:off x="6700861" y="1401712"/>
                <a:ext cx="501015" cy="762635"/>
              </a:xfrm>
              <a:custGeom>
                <a:avLst/>
                <a:gdLst/>
                <a:ahLst/>
                <a:cxnLst/>
                <a:rect l="l" t="t" r="r" b="b"/>
                <a:pathLst>
                  <a:path w="501015" h="762635">
                    <a:moveTo>
                      <a:pt x="0" y="191967"/>
                    </a:moveTo>
                    <a:lnTo>
                      <a:pt x="191974" y="0"/>
                    </a:lnTo>
                    <a:lnTo>
                      <a:pt x="500548" y="0"/>
                    </a:lnTo>
                    <a:lnTo>
                      <a:pt x="500548" y="570168"/>
                    </a:lnTo>
                    <a:lnTo>
                      <a:pt x="308574" y="762138"/>
                    </a:lnTo>
                    <a:lnTo>
                      <a:pt x="0" y="762138"/>
                    </a:lnTo>
                    <a:lnTo>
                      <a:pt x="0" y="191967"/>
                    </a:lnTo>
                    <a:close/>
                  </a:path>
                  <a:path w="501015" h="762635">
                    <a:moveTo>
                      <a:pt x="0" y="191967"/>
                    </a:moveTo>
                    <a:lnTo>
                      <a:pt x="308574" y="191967"/>
                    </a:lnTo>
                    <a:lnTo>
                      <a:pt x="500548" y="0"/>
                    </a:lnTo>
                  </a:path>
                  <a:path w="501015" h="762635">
                    <a:moveTo>
                      <a:pt x="308574" y="191967"/>
                    </a:moveTo>
                    <a:lnTo>
                      <a:pt x="308574" y="76213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" name="object 47">
              <a:extLst>
                <a:ext uri="{FF2B5EF4-FFF2-40B4-BE49-F238E27FC236}">
                  <a16:creationId xmlns:a16="http://schemas.microsoft.com/office/drawing/2014/main" id="{44FFF1B8-77DD-4150-A841-3FC2AD085E65}"/>
                </a:ext>
              </a:extLst>
            </p:cNvPr>
            <p:cNvSpPr/>
            <p:nvPr/>
          </p:nvSpPr>
          <p:spPr>
            <a:xfrm>
              <a:off x="7297310" y="1797708"/>
              <a:ext cx="208549" cy="8197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6" name="object 48">
              <a:extLst>
                <a:ext uri="{FF2B5EF4-FFF2-40B4-BE49-F238E27FC236}">
                  <a16:creationId xmlns:a16="http://schemas.microsoft.com/office/drawing/2014/main" id="{39C7D78E-287A-485B-9E6A-202BB4D36310}"/>
                </a:ext>
              </a:extLst>
            </p:cNvPr>
            <p:cNvGrpSpPr/>
            <p:nvPr/>
          </p:nvGrpSpPr>
          <p:grpSpPr>
            <a:xfrm>
              <a:off x="2332395" y="2859231"/>
              <a:ext cx="3980815" cy="1535430"/>
              <a:chOff x="2332395" y="2859231"/>
              <a:chExt cx="3980815" cy="1535430"/>
            </a:xfrm>
          </p:grpSpPr>
          <p:sp>
            <p:nvSpPr>
              <p:cNvPr id="23" name="object 49">
                <a:extLst>
                  <a:ext uri="{FF2B5EF4-FFF2-40B4-BE49-F238E27FC236}">
                    <a16:creationId xmlns:a16="http://schemas.microsoft.com/office/drawing/2014/main" id="{B99EB7F9-9A30-47AA-93BE-0A7E7F0D2ECD}"/>
                  </a:ext>
                </a:extLst>
              </p:cNvPr>
              <p:cNvSpPr/>
              <p:nvPr/>
            </p:nvSpPr>
            <p:spPr>
              <a:xfrm>
                <a:off x="2337157" y="3171018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74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74" y="0"/>
                    </a:lnTo>
                    <a:lnTo>
                      <a:pt x="82674" y="121847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50">
                <a:extLst>
                  <a:ext uri="{FF2B5EF4-FFF2-40B4-BE49-F238E27FC236}">
                    <a16:creationId xmlns:a16="http://schemas.microsoft.com/office/drawing/2014/main" id="{95D61EFC-7FFD-40F8-A9DB-EC3771A8EEF1}"/>
                  </a:ext>
                </a:extLst>
              </p:cNvPr>
              <p:cNvSpPr/>
              <p:nvPr/>
            </p:nvSpPr>
            <p:spPr>
              <a:xfrm>
                <a:off x="2419832" y="2863994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4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36" y="0"/>
                    </a:lnTo>
                    <a:lnTo>
                      <a:pt x="307036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51">
                <a:extLst>
                  <a:ext uri="{FF2B5EF4-FFF2-40B4-BE49-F238E27FC236}">
                    <a16:creationId xmlns:a16="http://schemas.microsoft.com/office/drawing/2014/main" id="{70A70388-1E1E-4DCE-B9E3-B133C9C6CD1E}"/>
                  </a:ext>
                </a:extLst>
              </p:cNvPr>
              <p:cNvSpPr/>
              <p:nvPr/>
            </p:nvSpPr>
            <p:spPr>
              <a:xfrm>
                <a:off x="2337157" y="2863994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74" y="307024"/>
                    </a:moveTo>
                    <a:lnTo>
                      <a:pt x="0" y="307024"/>
                    </a:lnTo>
                    <a:lnTo>
                      <a:pt x="307036" y="0"/>
                    </a:lnTo>
                    <a:lnTo>
                      <a:pt x="389711" y="0"/>
                    </a:lnTo>
                    <a:lnTo>
                      <a:pt x="82674" y="3070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52">
                <a:extLst>
                  <a:ext uri="{FF2B5EF4-FFF2-40B4-BE49-F238E27FC236}">
                    <a16:creationId xmlns:a16="http://schemas.microsoft.com/office/drawing/2014/main" id="{162A986C-C11F-4FFD-B78D-181FA062D1D4}"/>
                  </a:ext>
                </a:extLst>
              </p:cNvPr>
              <p:cNvSpPr/>
              <p:nvPr/>
            </p:nvSpPr>
            <p:spPr>
              <a:xfrm>
                <a:off x="2337157" y="2863994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4">
                    <a:moveTo>
                      <a:pt x="0" y="307024"/>
                    </a:moveTo>
                    <a:lnTo>
                      <a:pt x="307036" y="0"/>
                    </a:lnTo>
                    <a:lnTo>
                      <a:pt x="389711" y="0"/>
                    </a:lnTo>
                    <a:lnTo>
                      <a:pt x="389711" y="1218472"/>
                    </a:lnTo>
                    <a:lnTo>
                      <a:pt x="82674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4">
                    <a:moveTo>
                      <a:pt x="0" y="307024"/>
                    </a:moveTo>
                    <a:lnTo>
                      <a:pt x="82674" y="307024"/>
                    </a:lnTo>
                    <a:lnTo>
                      <a:pt x="389711" y="0"/>
                    </a:lnTo>
                  </a:path>
                  <a:path w="389889" h="1525904">
                    <a:moveTo>
                      <a:pt x="82674" y="307024"/>
                    </a:moveTo>
                    <a:lnTo>
                      <a:pt x="82674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53">
                <a:extLst>
                  <a:ext uri="{FF2B5EF4-FFF2-40B4-BE49-F238E27FC236}">
                    <a16:creationId xmlns:a16="http://schemas.microsoft.com/office/drawing/2014/main" id="{71B843A1-0CD8-4170-AE91-84098C52AB39}"/>
                  </a:ext>
                </a:extLst>
              </p:cNvPr>
              <p:cNvSpPr/>
              <p:nvPr/>
            </p:nvSpPr>
            <p:spPr>
              <a:xfrm>
                <a:off x="2489557" y="3171018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62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62" y="0"/>
                    </a:lnTo>
                    <a:lnTo>
                      <a:pt x="82662" y="1218472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54">
                <a:extLst>
                  <a:ext uri="{FF2B5EF4-FFF2-40B4-BE49-F238E27FC236}">
                    <a16:creationId xmlns:a16="http://schemas.microsoft.com/office/drawing/2014/main" id="{7E240023-55D8-43EA-9AD8-5963781B8097}"/>
                  </a:ext>
                </a:extLst>
              </p:cNvPr>
              <p:cNvSpPr/>
              <p:nvPr/>
            </p:nvSpPr>
            <p:spPr>
              <a:xfrm>
                <a:off x="2572219" y="2863994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4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49" y="0"/>
                    </a:lnTo>
                    <a:lnTo>
                      <a:pt x="307049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C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55">
                <a:extLst>
                  <a:ext uri="{FF2B5EF4-FFF2-40B4-BE49-F238E27FC236}">
                    <a16:creationId xmlns:a16="http://schemas.microsoft.com/office/drawing/2014/main" id="{C059AF98-B1E6-4231-B795-55AF4736E4F5}"/>
                  </a:ext>
                </a:extLst>
              </p:cNvPr>
              <p:cNvSpPr/>
              <p:nvPr/>
            </p:nvSpPr>
            <p:spPr>
              <a:xfrm>
                <a:off x="2489557" y="2863994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62" y="307024"/>
                    </a:moveTo>
                    <a:lnTo>
                      <a:pt x="0" y="307024"/>
                    </a:lnTo>
                    <a:lnTo>
                      <a:pt x="307036" y="0"/>
                    </a:lnTo>
                    <a:lnTo>
                      <a:pt x="389711" y="0"/>
                    </a:lnTo>
                    <a:lnTo>
                      <a:pt x="82662" y="307024"/>
                    </a:lnTo>
                    <a:close/>
                  </a:path>
                </a:pathLst>
              </a:custGeom>
              <a:solidFill>
                <a:srgbClr val="F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56">
                <a:extLst>
                  <a:ext uri="{FF2B5EF4-FFF2-40B4-BE49-F238E27FC236}">
                    <a16:creationId xmlns:a16="http://schemas.microsoft.com/office/drawing/2014/main" id="{C39419AA-06D0-45E1-A9BE-A252203EDEEA}"/>
                  </a:ext>
                </a:extLst>
              </p:cNvPr>
              <p:cNvSpPr/>
              <p:nvPr/>
            </p:nvSpPr>
            <p:spPr>
              <a:xfrm>
                <a:off x="2489557" y="2863994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4">
                    <a:moveTo>
                      <a:pt x="0" y="307024"/>
                    </a:moveTo>
                    <a:lnTo>
                      <a:pt x="307036" y="0"/>
                    </a:lnTo>
                    <a:lnTo>
                      <a:pt x="389711" y="0"/>
                    </a:lnTo>
                    <a:lnTo>
                      <a:pt x="389711" y="1218472"/>
                    </a:lnTo>
                    <a:lnTo>
                      <a:pt x="82662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4">
                    <a:moveTo>
                      <a:pt x="0" y="307024"/>
                    </a:moveTo>
                    <a:lnTo>
                      <a:pt x="82662" y="307024"/>
                    </a:lnTo>
                    <a:lnTo>
                      <a:pt x="389711" y="0"/>
                    </a:lnTo>
                  </a:path>
                  <a:path w="389889" h="1525904">
                    <a:moveTo>
                      <a:pt x="82662" y="307024"/>
                    </a:moveTo>
                    <a:lnTo>
                      <a:pt x="82662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57">
                <a:extLst>
                  <a:ext uri="{FF2B5EF4-FFF2-40B4-BE49-F238E27FC236}">
                    <a16:creationId xmlns:a16="http://schemas.microsoft.com/office/drawing/2014/main" id="{517CA24D-8E7C-4DF1-90DD-59664E2AE141}"/>
                  </a:ext>
                </a:extLst>
              </p:cNvPr>
              <p:cNvSpPr/>
              <p:nvPr/>
            </p:nvSpPr>
            <p:spPr>
              <a:xfrm>
                <a:off x="2687119" y="3472267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3"/>
                    </a:moveTo>
                    <a:lnTo>
                      <a:pt x="0" y="621573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3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58">
                <a:extLst>
                  <a:ext uri="{FF2B5EF4-FFF2-40B4-BE49-F238E27FC236}">
                    <a16:creationId xmlns:a16="http://schemas.microsoft.com/office/drawing/2014/main" id="{B0C362A8-77A6-4152-BBB1-B84BDDE74E67}"/>
                  </a:ext>
                </a:extLst>
              </p:cNvPr>
              <p:cNvSpPr/>
              <p:nvPr/>
            </p:nvSpPr>
            <p:spPr>
              <a:xfrm>
                <a:off x="2934894" y="3236443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19" h="857885">
                    <a:moveTo>
                      <a:pt x="0" y="857398"/>
                    </a:moveTo>
                    <a:lnTo>
                      <a:pt x="0" y="235824"/>
                    </a:lnTo>
                    <a:lnTo>
                      <a:pt x="235824" y="0"/>
                    </a:lnTo>
                    <a:lnTo>
                      <a:pt x="235824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59">
                <a:extLst>
                  <a:ext uri="{FF2B5EF4-FFF2-40B4-BE49-F238E27FC236}">
                    <a16:creationId xmlns:a16="http://schemas.microsoft.com/office/drawing/2014/main" id="{15FD92B4-6E37-47EE-B921-2FF47C37AA0A}"/>
                  </a:ext>
                </a:extLst>
              </p:cNvPr>
              <p:cNvSpPr/>
              <p:nvPr/>
            </p:nvSpPr>
            <p:spPr>
              <a:xfrm>
                <a:off x="2687119" y="3236443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69" h="236220">
                    <a:moveTo>
                      <a:pt x="247774" y="235824"/>
                    </a:moveTo>
                    <a:lnTo>
                      <a:pt x="0" y="235824"/>
                    </a:lnTo>
                    <a:lnTo>
                      <a:pt x="235799" y="0"/>
                    </a:lnTo>
                    <a:lnTo>
                      <a:pt x="483599" y="0"/>
                    </a:lnTo>
                    <a:lnTo>
                      <a:pt x="247774" y="2358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60">
                <a:extLst>
                  <a:ext uri="{FF2B5EF4-FFF2-40B4-BE49-F238E27FC236}">
                    <a16:creationId xmlns:a16="http://schemas.microsoft.com/office/drawing/2014/main" id="{56BE91F8-DA8A-48C1-8A44-2A90B1170A64}"/>
                  </a:ext>
                </a:extLst>
              </p:cNvPr>
              <p:cNvSpPr/>
              <p:nvPr/>
            </p:nvSpPr>
            <p:spPr>
              <a:xfrm>
                <a:off x="2687119" y="3236443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69" h="857885">
                    <a:moveTo>
                      <a:pt x="0" y="235824"/>
                    </a:moveTo>
                    <a:lnTo>
                      <a:pt x="235799" y="0"/>
                    </a:lnTo>
                    <a:lnTo>
                      <a:pt x="483599" y="0"/>
                    </a:lnTo>
                    <a:lnTo>
                      <a:pt x="483599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4"/>
                    </a:lnTo>
                    <a:close/>
                  </a:path>
                  <a:path w="483869" h="857885">
                    <a:moveTo>
                      <a:pt x="0" y="235824"/>
                    </a:moveTo>
                    <a:lnTo>
                      <a:pt x="247774" y="235824"/>
                    </a:lnTo>
                    <a:lnTo>
                      <a:pt x="483599" y="0"/>
                    </a:lnTo>
                  </a:path>
                  <a:path w="483869" h="857885">
                    <a:moveTo>
                      <a:pt x="247774" y="235824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61">
                <a:extLst>
                  <a:ext uri="{FF2B5EF4-FFF2-40B4-BE49-F238E27FC236}">
                    <a16:creationId xmlns:a16="http://schemas.microsoft.com/office/drawing/2014/main" id="{B6442578-7B86-4D77-A13B-7001D3FA6FDA}"/>
                  </a:ext>
                </a:extLst>
              </p:cNvPr>
              <p:cNvSpPr/>
              <p:nvPr/>
            </p:nvSpPr>
            <p:spPr>
              <a:xfrm>
                <a:off x="2991918" y="3472267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3"/>
                    </a:moveTo>
                    <a:lnTo>
                      <a:pt x="0" y="621573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3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62">
                <a:extLst>
                  <a:ext uri="{FF2B5EF4-FFF2-40B4-BE49-F238E27FC236}">
                    <a16:creationId xmlns:a16="http://schemas.microsoft.com/office/drawing/2014/main" id="{EF705608-89AA-447D-AF9A-2D0E53E741E8}"/>
                  </a:ext>
                </a:extLst>
              </p:cNvPr>
              <p:cNvSpPr/>
              <p:nvPr/>
            </p:nvSpPr>
            <p:spPr>
              <a:xfrm>
                <a:off x="3239693" y="3236443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4"/>
                    </a:lnTo>
                    <a:lnTo>
                      <a:pt x="235799" y="0"/>
                    </a:lnTo>
                    <a:lnTo>
                      <a:pt x="235799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63">
                <a:extLst>
                  <a:ext uri="{FF2B5EF4-FFF2-40B4-BE49-F238E27FC236}">
                    <a16:creationId xmlns:a16="http://schemas.microsoft.com/office/drawing/2014/main" id="{1685BD49-9DF5-4B73-8FBF-E45F6381A157}"/>
                  </a:ext>
                </a:extLst>
              </p:cNvPr>
              <p:cNvSpPr/>
              <p:nvPr/>
            </p:nvSpPr>
            <p:spPr>
              <a:xfrm>
                <a:off x="2991918" y="3236443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20">
                    <a:moveTo>
                      <a:pt x="247774" y="235824"/>
                    </a:moveTo>
                    <a:lnTo>
                      <a:pt x="0" y="235824"/>
                    </a:lnTo>
                    <a:lnTo>
                      <a:pt x="235799" y="0"/>
                    </a:lnTo>
                    <a:lnTo>
                      <a:pt x="483574" y="0"/>
                    </a:lnTo>
                    <a:lnTo>
                      <a:pt x="247774" y="2358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64">
                <a:extLst>
                  <a:ext uri="{FF2B5EF4-FFF2-40B4-BE49-F238E27FC236}">
                    <a16:creationId xmlns:a16="http://schemas.microsoft.com/office/drawing/2014/main" id="{DAD49CF7-FB78-4654-BDD1-EC5FC541F05D}"/>
                  </a:ext>
                </a:extLst>
              </p:cNvPr>
              <p:cNvSpPr/>
              <p:nvPr/>
            </p:nvSpPr>
            <p:spPr>
              <a:xfrm>
                <a:off x="2991918" y="3236443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4"/>
                    </a:moveTo>
                    <a:lnTo>
                      <a:pt x="235799" y="0"/>
                    </a:lnTo>
                    <a:lnTo>
                      <a:pt x="483574" y="0"/>
                    </a:lnTo>
                    <a:lnTo>
                      <a:pt x="483574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4"/>
                    </a:lnTo>
                    <a:close/>
                  </a:path>
                  <a:path w="483870" h="857885">
                    <a:moveTo>
                      <a:pt x="0" y="235824"/>
                    </a:moveTo>
                    <a:lnTo>
                      <a:pt x="247774" y="235824"/>
                    </a:lnTo>
                    <a:lnTo>
                      <a:pt x="483574" y="0"/>
                    </a:lnTo>
                  </a:path>
                  <a:path w="483870" h="857885">
                    <a:moveTo>
                      <a:pt x="247774" y="235824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65">
                <a:extLst>
                  <a:ext uri="{FF2B5EF4-FFF2-40B4-BE49-F238E27FC236}">
                    <a16:creationId xmlns:a16="http://schemas.microsoft.com/office/drawing/2014/main" id="{CFCD2DDA-EC02-4924-B29A-430A93A68750}"/>
                  </a:ext>
                </a:extLst>
              </p:cNvPr>
              <p:cNvSpPr/>
              <p:nvPr/>
            </p:nvSpPr>
            <p:spPr>
              <a:xfrm>
                <a:off x="3296718" y="3472267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3"/>
                    </a:moveTo>
                    <a:lnTo>
                      <a:pt x="0" y="621573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3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66">
                <a:extLst>
                  <a:ext uri="{FF2B5EF4-FFF2-40B4-BE49-F238E27FC236}">
                    <a16:creationId xmlns:a16="http://schemas.microsoft.com/office/drawing/2014/main" id="{8EA4504D-89B6-439E-9D79-6628537CD51C}"/>
                  </a:ext>
                </a:extLst>
              </p:cNvPr>
              <p:cNvSpPr/>
              <p:nvPr/>
            </p:nvSpPr>
            <p:spPr>
              <a:xfrm>
                <a:off x="3544492" y="3236443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4"/>
                    </a:lnTo>
                    <a:lnTo>
                      <a:pt x="235799" y="0"/>
                    </a:lnTo>
                    <a:lnTo>
                      <a:pt x="235799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C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67">
                <a:extLst>
                  <a:ext uri="{FF2B5EF4-FFF2-40B4-BE49-F238E27FC236}">
                    <a16:creationId xmlns:a16="http://schemas.microsoft.com/office/drawing/2014/main" id="{4054C9F6-61BA-4EFE-8E55-FD2B9B9AA9B2}"/>
                  </a:ext>
                </a:extLst>
              </p:cNvPr>
              <p:cNvSpPr/>
              <p:nvPr/>
            </p:nvSpPr>
            <p:spPr>
              <a:xfrm>
                <a:off x="3296718" y="3236443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20">
                    <a:moveTo>
                      <a:pt x="247774" y="235824"/>
                    </a:moveTo>
                    <a:lnTo>
                      <a:pt x="0" y="235824"/>
                    </a:lnTo>
                    <a:lnTo>
                      <a:pt x="235799" y="0"/>
                    </a:lnTo>
                    <a:lnTo>
                      <a:pt x="483574" y="0"/>
                    </a:lnTo>
                    <a:lnTo>
                      <a:pt x="247774" y="235824"/>
                    </a:lnTo>
                    <a:close/>
                  </a:path>
                </a:pathLst>
              </a:custGeom>
              <a:solidFill>
                <a:srgbClr val="F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68">
                <a:extLst>
                  <a:ext uri="{FF2B5EF4-FFF2-40B4-BE49-F238E27FC236}">
                    <a16:creationId xmlns:a16="http://schemas.microsoft.com/office/drawing/2014/main" id="{FD2E6CED-A02F-4F66-AB44-F2631081D170}"/>
                  </a:ext>
                </a:extLst>
              </p:cNvPr>
              <p:cNvSpPr/>
              <p:nvPr/>
            </p:nvSpPr>
            <p:spPr>
              <a:xfrm>
                <a:off x="3296718" y="3236443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4"/>
                    </a:moveTo>
                    <a:lnTo>
                      <a:pt x="235799" y="0"/>
                    </a:lnTo>
                    <a:lnTo>
                      <a:pt x="483574" y="0"/>
                    </a:lnTo>
                    <a:lnTo>
                      <a:pt x="483574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4"/>
                    </a:lnTo>
                    <a:close/>
                  </a:path>
                  <a:path w="483870" h="857885">
                    <a:moveTo>
                      <a:pt x="0" y="235824"/>
                    </a:moveTo>
                    <a:lnTo>
                      <a:pt x="247774" y="235824"/>
                    </a:lnTo>
                    <a:lnTo>
                      <a:pt x="483574" y="0"/>
                    </a:lnTo>
                  </a:path>
                  <a:path w="483870" h="857885">
                    <a:moveTo>
                      <a:pt x="247774" y="235824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69">
                <a:extLst>
                  <a:ext uri="{FF2B5EF4-FFF2-40B4-BE49-F238E27FC236}">
                    <a16:creationId xmlns:a16="http://schemas.microsoft.com/office/drawing/2014/main" id="{1411C990-CDF9-435C-BE52-F6362937172D}"/>
                  </a:ext>
                </a:extLst>
              </p:cNvPr>
              <p:cNvSpPr/>
              <p:nvPr/>
            </p:nvSpPr>
            <p:spPr>
              <a:xfrm>
                <a:off x="3588142" y="3593117"/>
                <a:ext cx="490855" cy="367030"/>
              </a:xfrm>
              <a:custGeom>
                <a:avLst/>
                <a:gdLst/>
                <a:ahLst/>
                <a:cxnLst/>
                <a:rect l="l" t="t" r="r" b="b"/>
                <a:pathLst>
                  <a:path w="490854" h="367029">
                    <a:moveTo>
                      <a:pt x="490749" y="366849"/>
                    </a:moveTo>
                    <a:lnTo>
                      <a:pt x="0" y="366849"/>
                    </a:lnTo>
                    <a:lnTo>
                      <a:pt x="0" y="0"/>
                    </a:lnTo>
                    <a:lnTo>
                      <a:pt x="490749" y="0"/>
                    </a:lnTo>
                    <a:lnTo>
                      <a:pt x="490749" y="36684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70">
                <a:extLst>
                  <a:ext uri="{FF2B5EF4-FFF2-40B4-BE49-F238E27FC236}">
                    <a16:creationId xmlns:a16="http://schemas.microsoft.com/office/drawing/2014/main" id="{EB17E546-110A-4BB7-8045-E47267AE0A9C}"/>
                  </a:ext>
                </a:extLst>
              </p:cNvPr>
              <p:cNvSpPr/>
              <p:nvPr/>
            </p:nvSpPr>
            <p:spPr>
              <a:xfrm>
                <a:off x="4078891" y="3433468"/>
                <a:ext cx="16002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527050">
                    <a:moveTo>
                      <a:pt x="0" y="526498"/>
                    </a:moveTo>
                    <a:lnTo>
                      <a:pt x="0" y="159649"/>
                    </a:lnTo>
                    <a:lnTo>
                      <a:pt x="159649" y="0"/>
                    </a:lnTo>
                    <a:lnTo>
                      <a:pt x="159649" y="366849"/>
                    </a:lnTo>
                    <a:lnTo>
                      <a:pt x="0" y="5264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71">
                <a:extLst>
                  <a:ext uri="{FF2B5EF4-FFF2-40B4-BE49-F238E27FC236}">
                    <a16:creationId xmlns:a16="http://schemas.microsoft.com/office/drawing/2014/main" id="{520B3502-D829-4C5A-BCA9-1C7D7369AC22}"/>
                  </a:ext>
                </a:extLst>
              </p:cNvPr>
              <p:cNvSpPr/>
              <p:nvPr/>
            </p:nvSpPr>
            <p:spPr>
              <a:xfrm>
                <a:off x="3588142" y="3433468"/>
                <a:ext cx="650875" cy="160020"/>
              </a:xfrm>
              <a:custGeom>
                <a:avLst/>
                <a:gdLst/>
                <a:ahLst/>
                <a:cxnLst/>
                <a:rect l="l" t="t" r="r" b="b"/>
                <a:pathLst>
                  <a:path w="650875" h="160020">
                    <a:moveTo>
                      <a:pt x="490749" y="159649"/>
                    </a:moveTo>
                    <a:lnTo>
                      <a:pt x="0" y="159649"/>
                    </a:lnTo>
                    <a:lnTo>
                      <a:pt x="159649" y="0"/>
                    </a:lnTo>
                    <a:lnTo>
                      <a:pt x="650398" y="0"/>
                    </a:lnTo>
                    <a:lnTo>
                      <a:pt x="490749" y="159649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72">
                <a:extLst>
                  <a:ext uri="{FF2B5EF4-FFF2-40B4-BE49-F238E27FC236}">
                    <a16:creationId xmlns:a16="http://schemas.microsoft.com/office/drawing/2014/main" id="{E8D7681C-9874-487F-A1DF-800C8154DC92}"/>
                  </a:ext>
                </a:extLst>
              </p:cNvPr>
              <p:cNvSpPr/>
              <p:nvPr/>
            </p:nvSpPr>
            <p:spPr>
              <a:xfrm>
                <a:off x="3588142" y="3433468"/>
                <a:ext cx="6508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650875" h="527050">
                    <a:moveTo>
                      <a:pt x="0" y="159649"/>
                    </a:moveTo>
                    <a:lnTo>
                      <a:pt x="159649" y="0"/>
                    </a:lnTo>
                    <a:lnTo>
                      <a:pt x="650398" y="0"/>
                    </a:lnTo>
                    <a:lnTo>
                      <a:pt x="650398" y="366849"/>
                    </a:lnTo>
                    <a:lnTo>
                      <a:pt x="490749" y="526498"/>
                    </a:lnTo>
                    <a:lnTo>
                      <a:pt x="0" y="526498"/>
                    </a:lnTo>
                    <a:lnTo>
                      <a:pt x="0" y="159649"/>
                    </a:lnTo>
                    <a:close/>
                  </a:path>
                  <a:path w="650875" h="527050">
                    <a:moveTo>
                      <a:pt x="0" y="159649"/>
                    </a:moveTo>
                    <a:lnTo>
                      <a:pt x="490749" y="159649"/>
                    </a:lnTo>
                    <a:lnTo>
                      <a:pt x="650398" y="0"/>
                    </a:lnTo>
                  </a:path>
                  <a:path w="650875" h="527050">
                    <a:moveTo>
                      <a:pt x="490749" y="159649"/>
                    </a:moveTo>
                    <a:lnTo>
                      <a:pt x="490749" y="5264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73">
                <a:extLst>
                  <a:ext uri="{FF2B5EF4-FFF2-40B4-BE49-F238E27FC236}">
                    <a16:creationId xmlns:a16="http://schemas.microsoft.com/office/drawing/2014/main" id="{53AF7ECA-9879-4ED2-90EA-7D1C7730B50A}"/>
                  </a:ext>
                </a:extLst>
              </p:cNvPr>
              <p:cNvSpPr/>
              <p:nvPr/>
            </p:nvSpPr>
            <p:spPr>
              <a:xfrm>
                <a:off x="4125466" y="3593117"/>
                <a:ext cx="490855" cy="367030"/>
              </a:xfrm>
              <a:custGeom>
                <a:avLst/>
                <a:gdLst/>
                <a:ahLst/>
                <a:cxnLst/>
                <a:rect l="l" t="t" r="r" b="b"/>
                <a:pathLst>
                  <a:path w="490854" h="367029">
                    <a:moveTo>
                      <a:pt x="490749" y="366849"/>
                    </a:moveTo>
                    <a:lnTo>
                      <a:pt x="0" y="366849"/>
                    </a:lnTo>
                    <a:lnTo>
                      <a:pt x="0" y="0"/>
                    </a:lnTo>
                    <a:lnTo>
                      <a:pt x="490749" y="0"/>
                    </a:lnTo>
                    <a:lnTo>
                      <a:pt x="490749" y="36684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74">
                <a:extLst>
                  <a:ext uri="{FF2B5EF4-FFF2-40B4-BE49-F238E27FC236}">
                    <a16:creationId xmlns:a16="http://schemas.microsoft.com/office/drawing/2014/main" id="{AC377FA9-BB9A-4BC0-ACEF-BDD8A20282CA}"/>
                  </a:ext>
                </a:extLst>
              </p:cNvPr>
              <p:cNvSpPr/>
              <p:nvPr/>
            </p:nvSpPr>
            <p:spPr>
              <a:xfrm>
                <a:off x="4616215" y="3433468"/>
                <a:ext cx="16002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527050">
                    <a:moveTo>
                      <a:pt x="0" y="526498"/>
                    </a:moveTo>
                    <a:lnTo>
                      <a:pt x="0" y="159649"/>
                    </a:lnTo>
                    <a:lnTo>
                      <a:pt x="159649" y="0"/>
                    </a:lnTo>
                    <a:lnTo>
                      <a:pt x="159649" y="366849"/>
                    </a:lnTo>
                    <a:lnTo>
                      <a:pt x="0" y="5264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75">
                <a:extLst>
                  <a:ext uri="{FF2B5EF4-FFF2-40B4-BE49-F238E27FC236}">
                    <a16:creationId xmlns:a16="http://schemas.microsoft.com/office/drawing/2014/main" id="{8E935902-3384-4945-873B-115A7659D07B}"/>
                  </a:ext>
                </a:extLst>
              </p:cNvPr>
              <p:cNvSpPr/>
              <p:nvPr/>
            </p:nvSpPr>
            <p:spPr>
              <a:xfrm>
                <a:off x="4125466" y="3433468"/>
                <a:ext cx="650875" cy="160020"/>
              </a:xfrm>
              <a:custGeom>
                <a:avLst/>
                <a:gdLst/>
                <a:ahLst/>
                <a:cxnLst/>
                <a:rect l="l" t="t" r="r" b="b"/>
                <a:pathLst>
                  <a:path w="650875" h="160020">
                    <a:moveTo>
                      <a:pt x="490749" y="159649"/>
                    </a:moveTo>
                    <a:lnTo>
                      <a:pt x="0" y="159649"/>
                    </a:lnTo>
                    <a:lnTo>
                      <a:pt x="159649" y="0"/>
                    </a:lnTo>
                    <a:lnTo>
                      <a:pt x="650398" y="0"/>
                    </a:lnTo>
                    <a:lnTo>
                      <a:pt x="490749" y="159649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76">
                <a:extLst>
                  <a:ext uri="{FF2B5EF4-FFF2-40B4-BE49-F238E27FC236}">
                    <a16:creationId xmlns:a16="http://schemas.microsoft.com/office/drawing/2014/main" id="{22AE6D77-BA36-4EB2-BB02-55F834836918}"/>
                  </a:ext>
                </a:extLst>
              </p:cNvPr>
              <p:cNvSpPr/>
              <p:nvPr/>
            </p:nvSpPr>
            <p:spPr>
              <a:xfrm>
                <a:off x="4125466" y="3433468"/>
                <a:ext cx="6508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650875" h="527050">
                    <a:moveTo>
                      <a:pt x="0" y="159649"/>
                    </a:moveTo>
                    <a:lnTo>
                      <a:pt x="159649" y="0"/>
                    </a:lnTo>
                    <a:lnTo>
                      <a:pt x="650398" y="0"/>
                    </a:lnTo>
                    <a:lnTo>
                      <a:pt x="650398" y="366849"/>
                    </a:lnTo>
                    <a:lnTo>
                      <a:pt x="490749" y="526498"/>
                    </a:lnTo>
                    <a:lnTo>
                      <a:pt x="0" y="526498"/>
                    </a:lnTo>
                    <a:lnTo>
                      <a:pt x="0" y="159649"/>
                    </a:lnTo>
                    <a:close/>
                  </a:path>
                  <a:path w="650875" h="527050">
                    <a:moveTo>
                      <a:pt x="0" y="159649"/>
                    </a:moveTo>
                    <a:lnTo>
                      <a:pt x="490749" y="159649"/>
                    </a:lnTo>
                    <a:lnTo>
                      <a:pt x="650398" y="0"/>
                    </a:lnTo>
                  </a:path>
                  <a:path w="650875" h="527050">
                    <a:moveTo>
                      <a:pt x="490749" y="159649"/>
                    </a:moveTo>
                    <a:lnTo>
                      <a:pt x="490749" y="5264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77">
                <a:extLst>
                  <a:ext uri="{FF2B5EF4-FFF2-40B4-BE49-F238E27FC236}">
                    <a16:creationId xmlns:a16="http://schemas.microsoft.com/office/drawing/2014/main" id="{37EA9FED-92CD-4DF1-AE0A-F17D1000973F}"/>
                  </a:ext>
                </a:extLst>
              </p:cNvPr>
              <p:cNvSpPr/>
              <p:nvPr/>
            </p:nvSpPr>
            <p:spPr>
              <a:xfrm>
                <a:off x="4744490" y="3472267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99" y="621573"/>
                    </a:moveTo>
                    <a:lnTo>
                      <a:pt x="0" y="621573"/>
                    </a:lnTo>
                    <a:lnTo>
                      <a:pt x="0" y="0"/>
                    </a:lnTo>
                    <a:lnTo>
                      <a:pt x="247799" y="0"/>
                    </a:lnTo>
                    <a:lnTo>
                      <a:pt x="247799" y="621573"/>
                    </a:lnTo>
                    <a:close/>
                  </a:path>
                </a:pathLst>
              </a:custGeom>
              <a:solidFill>
                <a:srgbClr val="C8DAF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78">
                <a:extLst>
                  <a:ext uri="{FF2B5EF4-FFF2-40B4-BE49-F238E27FC236}">
                    <a16:creationId xmlns:a16="http://schemas.microsoft.com/office/drawing/2014/main" id="{7BEE3EA5-D151-4AA1-9031-B523E9C4874A}"/>
                  </a:ext>
                </a:extLst>
              </p:cNvPr>
              <p:cNvSpPr/>
              <p:nvPr/>
            </p:nvSpPr>
            <p:spPr>
              <a:xfrm>
                <a:off x="4992289" y="3236443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4"/>
                    </a:lnTo>
                    <a:lnTo>
                      <a:pt x="235799" y="0"/>
                    </a:lnTo>
                    <a:lnTo>
                      <a:pt x="235799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0AE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79">
                <a:extLst>
                  <a:ext uri="{FF2B5EF4-FFF2-40B4-BE49-F238E27FC236}">
                    <a16:creationId xmlns:a16="http://schemas.microsoft.com/office/drawing/2014/main" id="{D604478A-2B08-409F-A73D-CA6142A2E245}"/>
                  </a:ext>
                </a:extLst>
              </p:cNvPr>
              <p:cNvSpPr/>
              <p:nvPr/>
            </p:nvSpPr>
            <p:spPr>
              <a:xfrm>
                <a:off x="4744490" y="3236443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20">
                    <a:moveTo>
                      <a:pt x="247799" y="235824"/>
                    </a:moveTo>
                    <a:lnTo>
                      <a:pt x="0" y="235824"/>
                    </a:lnTo>
                    <a:lnTo>
                      <a:pt x="235824" y="0"/>
                    </a:lnTo>
                    <a:lnTo>
                      <a:pt x="483599" y="0"/>
                    </a:lnTo>
                    <a:lnTo>
                      <a:pt x="247799" y="235824"/>
                    </a:lnTo>
                    <a:close/>
                  </a:path>
                </a:pathLst>
              </a:custGeom>
              <a:solidFill>
                <a:srgbClr val="D3E1F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80">
                <a:extLst>
                  <a:ext uri="{FF2B5EF4-FFF2-40B4-BE49-F238E27FC236}">
                    <a16:creationId xmlns:a16="http://schemas.microsoft.com/office/drawing/2014/main" id="{6E17B24D-5771-4C21-B879-7818BB62A6E2}"/>
                  </a:ext>
                </a:extLst>
              </p:cNvPr>
              <p:cNvSpPr/>
              <p:nvPr/>
            </p:nvSpPr>
            <p:spPr>
              <a:xfrm>
                <a:off x="4744490" y="3236443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4"/>
                    </a:moveTo>
                    <a:lnTo>
                      <a:pt x="235824" y="0"/>
                    </a:lnTo>
                    <a:lnTo>
                      <a:pt x="483599" y="0"/>
                    </a:lnTo>
                    <a:lnTo>
                      <a:pt x="483599" y="621573"/>
                    </a:lnTo>
                    <a:lnTo>
                      <a:pt x="247799" y="857398"/>
                    </a:lnTo>
                    <a:lnTo>
                      <a:pt x="0" y="857398"/>
                    </a:lnTo>
                    <a:lnTo>
                      <a:pt x="0" y="235824"/>
                    </a:lnTo>
                    <a:close/>
                  </a:path>
                  <a:path w="483870" h="857885">
                    <a:moveTo>
                      <a:pt x="0" y="235824"/>
                    </a:moveTo>
                    <a:lnTo>
                      <a:pt x="247799" y="235824"/>
                    </a:lnTo>
                    <a:lnTo>
                      <a:pt x="483599" y="0"/>
                    </a:lnTo>
                  </a:path>
                  <a:path w="483870" h="857885">
                    <a:moveTo>
                      <a:pt x="247799" y="235824"/>
                    </a:moveTo>
                    <a:lnTo>
                      <a:pt x="247799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81">
                <a:extLst>
                  <a:ext uri="{FF2B5EF4-FFF2-40B4-BE49-F238E27FC236}">
                    <a16:creationId xmlns:a16="http://schemas.microsoft.com/office/drawing/2014/main" id="{025BACA8-594F-4B7D-BEA8-741B02130A10}"/>
                  </a:ext>
                </a:extLst>
              </p:cNvPr>
              <p:cNvSpPr/>
              <p:nvPr/>
            </p:nvSpPr>
            <p:spPr>
              <a:xfrm>
                <a:off x="5049314" y="3472267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3"/>
                    </a:moveTo>
                    <a:lnTo>
                      <a:pt x="0" y="621573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3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82">
                <a:extLst>
                  <a:ext uri="{FF2B5EF4-FFF2-40B4-BE49-F238E27FC236}">
                    <a16:creationId xmlns:a16="http://schemas.microsoft.com/office/drawing/2014/main" id="{D6EFB46C-5D92-4530-A3AE-51124459B04F}"/>
                  </a:ext>
                </a:extLst>
              </p:cNvPr>
              <p:cNvSpPr/>
              <p:nvPr/>
            </p:nvSpPr>
            <p:spPr>
              <a:xfrm>
                <a:off x="5297089" y="3236443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4"/>
                    </a:lnTo>
                    <a:lnTo>
                      <a:pt x="235799" y="0"/>
                    </a:lnTo>
                    <a:lnTo>
                      <a:pt x="235799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83">
                <a:extLst>
                  <a:ext uri="{FF2B5EF4-FFF2-40B4-BE49-F238E27FC236}">
                    <a16:creationId xmlns:a16="http://schemas.microsoft.com/office/drawing/2014/main" id="{B3B4CBC8-491B-4F3B-A07D-F1A9DCE45025}"/>
                  </a:ext>
                </a:extLst>
              </p:cNvPr>
              <p:cNvSpPr/>
              <p:nvPr/>
            </p:nvSpPr>
            <p:spPr>
              <a:xfrm>
                <a:off x="5049314" y="3236443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20">
                    <a:moveTo>
                      <a:pt x="247774" y="235824"/>
                    </a:moveTo>
                    <a:lnTo>
                      <a:pt x="0" y="235824"/>
                    </a:lnTo>
                    <a:lnTo>
                      <a:pt x="235799" y="0"/>
                    </a:lnTo>
                    <a:lnTo>
                      <a:pt x="483574" y="0"/>
                    </a:lnTo>
                    <a:lnTo>
                      <a:pt x="247774" y="2358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84">
                <a:extLst>
                  <a:ext uri="{FF2B5EF4-FFF2-40B4-BE49-F238E27FC236}">
                    <a16:creationId xmlns:a16="http://schemas.microsoft.com/office/drawing/2014/main" id="{8E2B921F-E1F8-4DB8-B095-1CE18D586F38}"/>
                  </a:ext>
                </a:extLst>
              </p:cNvPr>
              <p:cNvSpPr/>
              <p:nvPr/>
            </p:nvSpPr>
            <p:spPr>
              <a:xfrm>
                <a:off x="5049314" y="3236443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4"/>
                    </a:moveTo>
                    <a:lnTo>
                      <a:pt x="235799" y="0"/>
                    </a:lnTo>
                    <a:lnTo>
                      <a:pt x="483574" y="0"/>
                    </a:lnTo>
                    <a:lnTo>
                      <a:pt x="483574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4"/>
                    </a:lnTo>
                    <a:close/>
                  </a:path>
                  <a:path w="483870" h="857885">
                    <a:moveTo>
                      <a:pt x="0" y="235824"/>
                    </a:moveTo>
                    <a:lnTo>
                      <a:pt x="247774" y="235824"/>
                    </a:lnTo>
                    <a:lnTo>
                      <a:pt x="483574" y="0"/>
                    </a:lnTo>
                  </a:path>
                  <a:path w="483870" h="857885">
                    <a:moveTo>
                      <a:pt x="247774" y="235824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85">
                <a:extLst>
                  <a:ext uri="{FF2B5EF4-FFF2-40B4-BE49-F238E27FC236}">
                    <a16:creationId xmlns:a16="http://schemas.microsoft.com/office/drawing/2014/main" id="{6DE7E8E2-5B79-4012-AAA5-5A539C2D5093}"/>
                  </a:ext>
                </a:extLst>
              </p:cNvPr>
              <p:cNvSpPr/>
              <p:nvPr/>
            </p:nvSpPr>
            <p:spPr>
              <a:xfrm>
                <a:off x="5354089" y="3472267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99" y="621573"/>
                    </a:moveTo>
                    <a:lnTo>
                      <a:pt x="0" y="621573"/>
                    </a:lnTo>
                    <a:lnTo>
                      <a:pt x="0" y="0"/>
                    </a:lnTo>
                    <a:lnTo>
                      <a:pt x="247799" y="0"/>
                    </a:lnTo>
                    <a:lnTo>
                      <a:pt x="247799" y="621573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86">
                <a:extLst>
                  <a:ext uri="{FF2B5EF4-FFF2-40B4-BE49-F238E27FC236}">
                    <a16:creationId xmlns:a16="http://schemas.microsoft.com/office/drawing/2014/main" id="{EFFEA025-E52A-4D6E-A481-54D4BAE89150}"/>
                  </a:ext>
                </a:extLst>
              </p:cNvPr>
              <p:cNvSpPr/>
              <p:nvPr/>
            </p:nvSpPr>
            <p:spPr>
              <a:xfrm>
                <a:off x="5601888" y="3236443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4"/>
                    </a:lnTo>
                    <a:lnTo>
                      <a:pt x="235799" y="0"/>
                    </a:lnTo>
                    <a:lnTo>
                      <a:pt x="235799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87">
                <a:extLst>
                  <a:ext uri="{FF2B5EF4-FFF2-40B4-BE49-F238E27FC236}">
                    <a16:creationId xmlns:a16="http://schemas.microsoft.com/office/drawing/2014/main" id="{D87ADF14-B431-41BC-BA90-E408B59B987D}"/>
                  </a:ext>
                </a:extLst>
              </p:cNvPr>
              <p:cNvSpPr/>
              <p:nvPr/>
            </p:nvSpPr>
            <p:spPr>
              <a:xfrm>
                <a:off x="5354089" y="3236443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20">
                    <a:moveTo>
                      <a:pt x="247799" y="235824"/>
                    </a:moveTo>
                    <a:lnTo>
                      <a:pt x="0" y="235824"/>
                    </a:lnTo>
                    <a:lnTo>
                      <a:pt x="235824" y="0"/>
                    </a:lnTo>
                    <a:lnTo>
                      <a:pt x="483599" y="0"/>
                    </a:lnTo>
                    <a:lnTo>
                      <a:pt x="247799" y="2358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88">
                <a:extLst>
                  <a:ext uri="{FF2B5EF4-FFF2-40B4-BE49-F238E27FC236}">
                    <a16:creationId xmlns:a16="http://schemas.microsoft.com/office/drawing/2014/main" id="{7EED63B8-572D-4E27-8F6A-BCA267F44891}"/>
                  </a:ext>
                </a:extLst>
              </p:cNvPr>
              <p:cNvSpPr/>
              <p:nvPr/>
            </p:nvSpPr>
            <p:spPr>
              <a:xfrm>
                <a:off x="5354089" y="3236443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4"/>
                    </a:moveTo>
                    <a:lnTo>
                      <a:pt x="235824" y="0"/>
                    </a:lnTo>
                    <a:lnTo>
                      <a:pt x="483599" y="0"/>
                    </a:lnTo>
                    <a:lnTo>
                      <a:pt x="483599" y="621573"/>
                    </a:lnTo>
                    <a:lnTo>
                      <a:pt x="247799" y="857398"/>
                    </a:lnTo>
                    <a:lnTo>
                      <a:pt x="0" y="857398"/>
                    </a:lnTo>
                    <a:lnTo>
                      <a:pt x="0" y="235824"/>
                    </a:lnTo>
                    <a:close/>
                  </a:path>
                  <a:path w="483870" h="857885">
                    <a:moveTo>
                      <a:pt x="0" y="235824"/>
                    </a:moveTo>
                    <a:lnTo>
                      <a:pt x="247799" y="235824"/>
                    </a:lnTo>
                    <a:lnTo>
                      <a:pt x="483599" y="0"/>
                    </a:lnTo>
                  </a:path>
                  <a:path w="483870" h="857885">
                    <a:moveTo>
                      <a:pt x="247799" y="235824"/>
                    </a:moveTo>
                    <a:lnTo>
                      <a:pt x="247799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89">
                <a:extLst>
                  <a:ext uri="{FF2B5EF4-FFF2-40B4-BE49-F238E27FC236}">
                    <a16:creationId xmlns:a16="http://schemas.microsoft.com/office/drawing/2014/main" id="{4765709C-9909-4960-B6E7-0A5BDBD4E3F0}"/>
                  </a:ext>
                </a:extLst>
              </p:cNvPr>
              <p:cNvSpPr/>
              <p:nvPr/>
            </p:nvSpPr>
            <p:spPr>
              <a:xfrm>
                <a:off x="5766163" y="3171018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49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49" y="0"/>
                    </a:lnTo>
                    <a:lnTo>
                      <a:pt x="82649" y="1218472"/>
                    </a:lnTo>
                    <a:close/>
                  </a:path>
                </a:pathLst>
              </a:custGeom>
              <a:solidFill>
                <a:srgbClr val="C8DAF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90">
                <a:extLst>
                  <a:ext uri="{FF2B5EF4-FFF2-40B4-BE49-F238E27FC236}">
                    <a16:creationId xmlns:a16="http://schemas.microsoft.com/office/drawing/2014/main" id="{49E57909-70C0-4A5F-A844-A2DD383B8222}"/>
                  </a:ext>
                </a:extLst>
              </p:cNvPr>
              <p:cNvSpPr/>
              <p:nvPr/>
            </p:nvSpPr>
            <p:spPr>
              <a:xfrm>
                <a:off x="5848813" y="2863994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4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07024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0AE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91">
                <a:extLst>
                  <a:ext uri="{FF2B5EF4-FFF2-40B4-BE49-F238E27FC236}">
                    <a16:creationId xmlns:a16="http://schemas.microsoft.com/office/drawing/2014/main" id="{31B51D86-DA2A-41BA-867E-2BF38D5BFE35}"/>
                  </a:ext>
                </a:extLst>
              </p:cNvPr>
              <p:cNvSpPr/>
              <p:nvPr/>
            </p:nvSpPr>
            <p:spPr>
              <a:xfrm>
                <a:off x="5766163" y="2863994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49" y="307024"/>
                    </a:moveTo>
                    <a:lnTo>
                      <a:pt x="0" y="307024"/>
                    </a:lnTo>
                    <a:lnTo>
                      <a:pt x="306999" y="0"/>
                    </a:lnTo>
                    <a:lnTo>
                      <a:pt x="389674" y="0"/>
                    </a:lnTo>
                    <a:lnTo>
                      <a:pt x="82649" y="307024"/>
                    </a:lnTo>
                    <a:close/>
                  </a:path>
                </a:pathLst>
              </a:custGeom>
              <a:solidFill>
                <a:srgbClr val="D3E1F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92">
                <a:extLst>
                  <a:ext uri="{FF2B5EF4-FFF2-40B4-BE49-F238E27FC236}">
                    <a16:creationId xmlns:a16="http://schemas.microsoft.com/office/drawing/2014/main" id="{DBA73B62-1D04-4205-ABF7-09648BE7B75C}"/>
                  </a:ext>
                </a:extLst>
              </p:cNvPr>
              <p:cNvSpPr/>
              <p:nvPr/>
            </p:nvSpPr>
            <p:spPr>
              <a:xfrm>
                <a:off x="5766163" y="2863994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4">
                    <a:moveTo>
                      <a:pt x="0" y="307024"/>
                    </a:moveTo>
                    <a:lnTo>
                      <a:pt x="306999" y="0"/>
                    </a:lnTo>
                    <a:lnTo>
                      <a:pt x="389674" y="0"/>
                    </a:lnTo>
                    <a:lnTo>
                      <a:pt x="389674" y="1218472"/>
                    </a:lnTo>
                    <a:lnTo>
                      <a:pt x="82649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4">
                    <a:moveTo>
                      <a:pt x="0" y="307024"/>
                    </a:moveTo>
                    <a:lnTo>
                      <a:pt x="82649" y="307024"/>
                    </a:lnTo>
                    <a:lnTo>
                      <a:pt x="389674" y="0"/>
                    </a:lnTo>
                  </a:path>
                  <a:path w="389889" h="1525904">
                    <a:moveTo>
                      <a:pt x="82649" y="307024"/>
                    </a:moveTo>
                    <a:lnTo>
                      <a:pt x="82649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93">
                <a:extLst>
                  <a:ext uri="{FF2B5EF4-FFF2-40B4-BE49-F238E27FC236}">
                    <a16:creationId xmlns:a16="http://schemas.microsoft.com/office/drawing/2014/main" id="{976B8EF7-3DC7-40D0-A48E-F55B562E56D3}"/>
                  </a:ext>
                </a:extLst>
              </p:cNvPr>
              <p:cNvSpPr/>
              <p:nvPr/>
            </p:nvSpPr>
            <p:spPr>
              <a:xfrm>
                <a:off x="5918537" y="3171018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74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74" y="0"/>
                    </a:lnTo>
                    <a:lnTo>
                      <a:pt x="82674" y="121847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94">
                <a:extLst>
                  <a:ext uri="{FF2B5EF4-FFF2-40B4-BE49-F238E27FC236}">
                    <a16:creationId xmlns:a16="http://schemas.microsoft.com/office/drawing/2014/main" id="{CDC8902B-ADB1-4954-99B9-DDA20E01413A}"/>
                  </a:ext>
                </a:extLst>
              </p:cNvPr>
              <p:cNvSpPr/>
              <p:nvPr/>
            </p:nvSpPr>
            <p:spPr>
              <a:xfrm>
                <a:off x="6001212" y="2863994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4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07024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95">
                <a:extLst>
                  <a:ext uri="{FF2B5EF4-FFF2-40B4-BE49-F238E27FC236}">
                    <a16:creationId xmlns:a16="http://schemas.microsoft.com/office/drawing/2014/main" id="{C82E6990-7D8F-4E4F-B4D6-C0118AF9A7DD}"/>
                  </a:ext>
                </a:extLst>
              </p:cNvPr>
              <p:cNvSpPr/>
              <p:nvPr/>
            </p:nvSpPr>
            <p:spPr>
              <a:xfrm>
                <a:off x="5918537" y="2863994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74" y="307024"/>
                    </a:moveTo>
                    <a:lnTo>
                      <a:pt x="0" y="307024"/>
                    </a:lnTo>
                    <a:lnTo>
                      <a:pt x="307049" y="0"/>
                    </a:lnTo>
                    <a:lnTo>
                      <a:pt x="389699" y="0"/>
                    </a:lnTo>
                    <a:lnTo>
                      <a:pt x="82674" y="3070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96">
                <a:extLst>
                  <a:ext uri="{FF2B5EF4-FFF2-40B4-BE49-F238E27FC236}">
                    <a16:creationId xmlns:a16="http://schemas.microsoft.com/office/drawing/2014/main" id="{74C6879C-D3F4-45F8-A873-1BBCEBE559F5}"/>
                  </a:ext>
                </a:extLst>
              </p:cNvPr>
              <p:cNvSpPr/>
              <p:nvPr/>
            </p:nvSpPr>
            <p:spPr>
              <a:xfrm>
                <a:off x="5918537" y="2863994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4">
                    <a:moveTo>
                      <a:pt x="0" y="307024"/>
                    </a:moveTo>
                    <a:lnTo>
                      <a:pt x="307049" y="0"/>
                    </a:lnTo>
                    <a:lnTo>
                      <a:pt x="389699" y="0"/>
                    </a:lnTo>
                    <a:lnTo>
                      <a:pt x="389699" y="1218472"/>
                    </a:lnTo>
                    <a:lnTo>
                      <a:pt x="82674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4">
                    <a:moveTo>
                      <a:pt x="0" y="307024"/>
                    </a:moveTo>
                    <a:lnTo>
                      <a:pt x="82674" y="307024"/>
                    </a:lnTo>
                    <a:lnTo>
                      <a:pt x="389699" y="0"/>
                    </a:lnTo>
                  </a:path>
                  <a:path w="389889" h="1525904">
                    <a:moveTo>
                      <a:pt x="82674" y="307024"/>
                    </a:moveTo>
                    <a:lnTo>
                      <a:pt x="82674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97">
              <a:extLst>
                <a:ext uri="{FF2B5EF4-FFF2-40B4-BE49-F238E27FC236}">
                  <a16:creationId xmlns:a16="http://schemas.microsoft.com/office/drawing/2014/main" id="{3687DC71-1316-477D-8334-69D78DBE2C1F}"/>
                </a:ext>
              </a:extLst>
            </p:cNvPr>
            <p:cNvSpPr/>
            <p:nvPr/>
          </p:nvSpPr>
          <p:spPr>
            <a:xfrm>
              <a:off x="121837" y="3158493"/>
              <a:ext cx="1794821" cy="1196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8" name="object 98">
              <a:extLst>
                <a:ext uri="{FF2B5EF4-FFF2-40B4-BE49-F238E27FC236}">
                  <a16:creationId xmlns:a16="http://schemas.microsoft.com/office/drawing/2014/main" id="{566CA189-03FC-45A5-B401-7A1F919284EB}"/>
                </a:ext>
              </a:extLst>
            </p:cNvPr>
            <p:cNvGrpSpPr/>
            <p:nvPr/>
          </p:nvGrpSpPr>
          <p:grpSpPr>
            <a:xfrm>
              <a:off x="7086310" y="2924894"/>
              <a:ext cx="1936114" cy="1438275"/>
              <a:chOff x="7086310" y="2924894"/>
              <a:chExt cx="1936114" cy="1438275"/>
            </a:xfrm>
          </p:grpSpPr>
          <p:sp>
            <p:nvSpPr>
              <p:cNvPr id="19" name="object 99">
                <a:extLst>
                  <a:ext uri="{FF2B5EF4-FFF2-40B4-BE49-F238E27FC236}">
                    <a16:creationId xmlns:a16="http://schemas.microsoft.com/office/drawing/2014/main" id="{03AEB0F8-0056-494B-A4C9-DD3B88E98C60}"/>
                  </a:ext>
                </a:extLst>
              </p:cNvPr>
              <p:cNvSpPr/>
              <p:nvPr/>
            </p:nvSpPr>
            <p:spPr>
              <a:xfrm>
                <a:off x="7086310" y="2928569"/>
                <a:ext cx="1936114" cy="1427480"/>
              </a:xfrm>
              <a:custGeom>
                <a:avLst/>
                <a:gdLst/>
                <a:ahLst/>
                <a:cxnLst/>
                <a:rect l="l" t="t" r="r" b="b"/>
                <a:pathLst>
                  <a:path w="1936115" h="1427479">
                    <a:moveTo>
                      <a:pt x="1935821" y="1426997"/>
                    </a:moveTo>
                    <a:lnTo>
                      <a:pt x="0" y="1426997"/>
                    </a:lnTo>
                    <a:lnTo>
                      <a:pt x="0" y="0"/>
                    </a:lnTo>
                    <a:lnTo>
                      <a:pt x="1935821" y="0"/>
                    </a:lnTo>
                    <a:lnTo>
                      <a:pt x="1935821" y="1426997"/>
                    </a:lnTo>
                    <a:close/>
                  </a:path>
                </a:pathLst>
              </a:custGeom>
              <a:solidFill>
                <a:srgbClr val="3D85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00">
                <a:extLst>
                  <a:ext uri="{FF2B5EF4-FFF2-40B4-BE49-F238E27FC236}">
                    <a16:creationId xmlns:a16="http://schemas.microsoft.com/office/drawing/2014/main" id="{5D89489B-EA59-4C1B-B4B4-D177CDD268B1}"/>
                  </a:ext>
                </a:extLst>
              </p:cNvPr>
              <p:cNvSpPr/>
              <p:nvPr/>
            </p:nvSpPr>
            <p:spPr>
              <a:xfrm>
                <a:off x="7088210" y="3467793"/>
                <a:ext cx="1931035" cy="891540"/>
              </a:xfrm>
              <a:custGeom>
                <a:avLst/>
                <a:gdLst/>
                <a:ahLst/>
                <a:cxnLst/>
                <a:rect l="l" t="t" r="r" b="b"/>
                <a:pathLst>
                  <a:path w="1931034" h="891539">
                    <a:moveTo>
                      <a:pt x="0" y="891373"/>
                    </a:moveTo>
                    <a:lnTo>
                      <a:pt x="0" y="0"/>
                    </a:lnTo>
                    <a:lnTo>
                      <a:pt x="55999" y="7324"/>
                    </a:lnTo>
                    <a:lnTo>
                      <a:pt x="36224" y="29349"/>
                    </a:lnTo>
                    <a:lnTo>
                      <a:pt x="181199" y="69699"/>
                    </a:lnTo>
                    <a:lnTo>
                      <a:pt x="154824" y="7324"/>
                    </a:lnTo>
                    <a:lnTo>
                      <a:pt x="329449" y="62349"/>
                    </a:lnTo>
                    <a:lnTo>
                      <a:pt x="1512171" y="194424"/>
                    </a:lnTo>
                    <a:lnTo>
                      <a:pt x="1927296" y="227424"/>
                    </a:lnTo>
                    <a:lnTo>
                      <a:pt x="1930596" y="887723"/>
                    </a:lnTo>
                    <a:lnTo>
                      <a:pt x="0" y="891373"/>
                    </a:lnTo>
                    <a:close/>
                  </a:path>
                </a:pathLst>
              </a:custGeom>
              <a:solidFill>
                <a:srgbClr val="69A84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01">
                <a:extLst>
                  <a:ext uri="{FF2B5EF4-FFF2-40B4-BE49-F238E27FC236}">
                    <a16:creationId xmlns:a16="http://schemas.microsoft.com/office/drawing/2014/main" id="{36FB49F5-94B4-4282-86A7-E71975263CCB}"/>
                  </a:ext>
                </a:extLst>
              </p:cNvPr>
              <p:cNvSpPr/>
              <p:nvPr/>
            </p:nvSpPr>
            <p:spPr>
              <a:xfrm>
                <a:off x="7091510" y="2924894"/>
                <a:ext cx="1927860" cy="785495"/>
              </a:xfrm>
              <a:custGeom>
                <a:avLst/>
                <a:gdLst/>
                <a:ahLst/>
                <a:cxnLst/>
                <a:rect l="l" t="t" r="r" b="b"/>
                <a:pathLst>
                  <a:path w="1927859" h="785495">
                    <a:moveTo>
                      <a:pt x="1927296" y="784998"/>
                    </a:moveTo>
                    <a:lnTo>
                      <a:pt x="0" y="740973"/>
                    </a:lnTo>
                    <a:lnTo>
                      <a:pt x="0" y="73349"/>
                    </a:lnTo>
                    <a:lnTo>
                      <a:pt x="39524" y="36674"/>
                    </a:lnTo>
                    <a:lnTo>
                      <a:pt x="32924" y="0"/>
                    </a:lnTo>
                    <a:lnTo>
                      <a:pt x="1162947" y="0"/>
                    </a:lnTo>
                    <a:lnTo>
                      <a:pt x="1146472" y="36674"/>
                    </a:lnTo>
                    <a:lnTo>
                      <a:pt x="1162947" y="99024"/>
                    </a:lnTo>
                    <a:lnTo>
                      <a:pt x="1202497" y="183399"/>
                    </a:lnTo>
                    <a:lnTo>
                      <a:pt x="1136597" y="190724"/>
                    </a:lnTo>
                    <a:lnTo>
                      <a:pt x="1100372" y="249424"/>
                    </a:lnTo>
                    <a:lnTo>
                      <a:pt x="1080597" y="330124"/>
                    </a:lnTo>
                    <a:lnTo>
                      <a:pt x="952098" y="348474"/>
                    </a:lnTo>
                    <a:lnTo>
                      <a:pt x="981773" y="425499"/>
                    </a:lnTo>
                    <a:lnTo>
                      <a:pt x="1304622" y="542898"/>
                    </a:lnTo>
                    <a:lnTo>
                      <a:pt x="1301322" y="484199"/>
                    </a:lnTo>
                    <a:lnTo>
                      <a:pt x="1330972" y="385149"/>
                    </a:lnTo>
                    <a:lnTo>
                      <a:pt x="1360622" y="476874"/>
                    </a:lnTo>
                    <a:lnTo>
                      <a:pt x="1393572" y="377824"/>
                    </a:lnTo>
                    <a:lnTo>
                      <a:pt x="1423222" y="454849"/>
                    </a:lnTo>
                    <a:lnTo>
                      <a:pt x="1396872" y="550223"/>
                    </a:lnTo>
                    <a:lnTo>
                      <a:pt x="1548421" y="377824"/>
                    </a:lnTo>
                    <a:lnTo>
                      <a:pt x="1660421" y="440174"/>
                    </a:lnTo>
                    <a:lnTo>
                      <a:pt x="1680196" y="388824"/>
                    </a:lnTo>
                    <a:lnTo>
                      <a:pt x="1709846" y="491549"/>
                    </a:lnTo>
                    <a:lnTo>
                      <a:pt x="1755971" y="469524"/>
                    </a:lnTo>
                    <a:lnTo>
                      <a:pt x="1805396" y="506198"/>
                    </a:lnTo>
                    <a:lnTo>
                      <a:pt x="1854796" y="447524"/>
                    </a:lnTo>
                    <a:lnTo>
                      <a:pt x="1927296" y="447524"/>
                    </a:lnTo>
                    <a:lnTo>
                      <a:pt x="1927296" y="784998"/>
                    </a:lnTo>
                    <a:close/>
                  </a:path>
                </a:pathLst>
              </a:custGeom>
              <a:solidFill>
                <a:srgbClr val="C17BA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102">
                <a:extLst>
                  <a:ext uri="{FF2B5EF4-FFF2-40B4-BE49-F238E27FC236}">
                    <a16:creationId xmlns:a16="http://schemas.microsoft.com/office/drawing/2014/main" id="{FFF15070-8BE8-4934-A800-B2E7DE384E97}"/>
                  </a:ext>
                </a:extLst>
              </p:cNvPr>
              <p:cNvSpPr/>
              <p:nvPr/>
            </p:nvSpPr>
            <p:spPr>
              <a:xfrm>
                <a:off x="7315535" y="2935894"/>
                <a:ext cx="1380490" cy="1427480"/>
              </a:xfrm>
              <a:custGeom>
                <a:avLst/>
                <a:gdLst/>
                <a:ahLst/>
                <a:cxnLst/>
                <a:rect l="l" t="t" r="r" b="b"/>
                <a:pathLst>
                  <a:path w="1380490" h="1427479">
                    <a:moveTo>
                      <a:pt x="543598" y="1426947"/>
                    </a:moveTo>
                    <a:lnTo>
                      <a:pt x="520523" y="1247197"/>
                    </a:lnTo>
                    <a:lnTo>
                      <a:pt x="484299" y="1111472"/>
                    </a:lnTo>
                    <a:lnTo>
                      <a:pt x="467824" y="957423"/>
                    </a:lnTo>
                    <a:lnTo>
                      <a:pt x="405224" y="1063797"/>
                    </a:lnTo>
                    <a:lnTo>
                      <a:pt x="375574" y="1041797"/>
                    </a:lnTo>
                    <a:lnTo>
                      <a:pt x="398624" y="1140822"/>
                    </a:lnTo>
                    <a:lnTo>
                      <a:pt x="359099" y="1155497"/>
                    </a:lnTo>
                    <a:lnTo>
                      <a:pt x="329449" y="1148147"/>
                    </a:lnTo>
                    <a:lnTo>
                      <a:pt x="332749" y="1074797"/>
                    </a:lnTo>
                    <a:lnTo>
                      <a:pt x="326149" y="983098"/>
                    </a:lnTo>
                    <a:lnTo>
                      <a:pt x="299799" y="917073"/>
                    </a:lnTo>
                    <a:lnTo>
                      <a:pt x="293199" y="964748"/>
                    </a:lnTo>
                    <a:lnTo>
                      <a:pt x="306374" y="1063797"/>
                    </a:lnTo>
                    <a:lnTo>
                      <a:pt x="296499" y="1151822"/>
                    </a:lnTo>
                    <a:lnTo>
                      <a:pt x="309674" y="1206847"/>
                    </a:lnTo>
                    <a:lnTo>
                      <a:pt x="270149" y="1195847"/>
                    </a:lnTo>
                    <a:lnTo>
                      <a:pt x="270149" y="1324247"/>
                    </a:lnTo>
                    <a:lnTo>
                      <a:pt x="273424" y="1423272"/>
                    </a:lnTo>
                    <a:lnTo>
                      <a:pt x="164724" y="1415947"/>
                    </a:lnTo>
                    <a:lnTo>
                      <a:pt x="187774" y="1335247"/>
                    </a:lnTo>
                    <a:lnTo>
                      <a:pt x="214149" y="1221522"/>
                    </a:lnTo>
                    <a:lnTo>
                      <a:pt x="210849" y="1122497"/>
                    </a:lnTo>
                    <a:lnTo>
                      <a:pt x="207549" y="994097"/>
                    </a:lnTo>
                    <a:lnTo>
                      <a:pt x="177899" y="851023"/>
                    </a:lnTo>
                    <a:lnTo>
                      <a:pt x="135074" y="803348"/>
                    </a:lnTo>
                    <a:lnTo>
                      <a:pt x="108724" y="660273"/>
                    </a:lnTo>
                    <a:lnTo>
                      <a:pt x="115299" y="539223"/>
                    </a:lnTo>
                    <a:lnTo>
                      <a:pt x="125199" y="476874"/>
                    </a:lnTo>
                    <a:lnTo>
                      <a:pt x="111999" y="381499"/>
                    </a:lnTo>
                    <a:lnTo>
                      <a:pt x="141649" y="337474"/>
                    </a:lnTo>
                    <a:lnTo>
                      <a:pt x="105424" y="330124"/>
                    </a:lnTo>
                    <a:lnTo>
                      <a:pt x="36249" y="260424"/>
                    </a:lnTo>
                    <a:lnTo>
                      <a:pt x="0" y="190749"/>
                    </a:lnTo>
                    <a:lnTo>
                      <a:pt x="42824" y="143049"/>
                    </a:lnTo>
                    <a:lnTo>
                      <a:pt x="128474" y="139374"/>
                    </a:lnTo>
                    <a:lnTo>
                      <a:pt x="230599" y="179724"/>
                    </a:lnTo>
                    <a:lnTo>
                      <a:pt x="260274" y="113724"/>
                    </a:lnTo>
                    <a:lnTo>
                      <a:pt x="319549" y="21999"/>
                    </a:lnTo>
                    <a:lnTo>
                      <a:pt x="424974" y="0"/>
                    </a:lnTo>
                    <a:lnTo>
                      <a:pt x="500773" y="7324"/>
                    </a:lnTo>
                    <a:lnTo>
                      <a:pt x="543598" y="66024"/>
                    </a:lnTo>
                    <a:lnTo>
                      <a:pt x="556773" y="113724"/>
                    </a:lnTo>
                    <a:lnTo>
                      <a:pt x="589723" y="161399"/>
                    </a:lnTo>
                    <a:lnTo>
                      <a:pt x="596298" y="209074"/>
                    </a:lnTo>
                    <a:lnTo>
                      <a:pt x="645723" y="172399"/>
                    </a:lnTo>
                    <a:lnTo>
                      <a:pt x="714898" y="183399"/>
                    </a:lnTo>
                    <a:lnTo>
                      <a:pt x="767623" y="227424"/>
                    </a:lnTo>
                    <a:lnTo>
                      <a:pt x="754448" y="271449"/>
                    </a:lnTo>
                    <a:lnTo>
                      <a:pt x="645723" y="374149"/>
                    </a:lnTo>
                    <a:lnTo>
                      <a:pt x="569948" y="385149"/>
                    </a:lnTo>
                    <a:lnTo>
                      <a:pt x="566648" y="447524"/>
                    </a:lnTo>
                    <a:lnTo>
                      <a:pt x="662198" y="410849"/>
                    </a:lnTo>
                    <a:lnTo>
                      <a:pt x="744548" y="410849"/>
                    </a:lnTo>
                    <a:lnTo>
                      <a:pt x="840098" y="355824"/>
                    </a:lnTo>
                    <a:lnTo>
                      <a:pt x="919173" y="385149"/>
                    </a:lnTo>
                    <a:lnTo>
                      <a:pt x="965298" y="432849"/>
                    </a:lnTo>
                    <a:lnTo>
                      <a:pt x="1090472" y="506223"/>
                    </a:lnTo>
                    <a:lnTo>
                      <a:pt x="1202497" y="443849"/>
                    </a:lnTo>
                    <a:lnTo>
                      <a:pt x="1255222" y="557573"/>
                    </a:lnTo>
                    <a:lnTo>
                      <a:pt x="1314522" y="550248"/>
                    </a:lnTo>
                    <a:lnTo>
                      <a:pt x="1380397" y="586923"/>
                    </a:lnTo>
                    <a:lnTo>
                      <a:pt x="1363922" y="645598"/>
                    </a:lnTo>
                    <a:lnTo>
                      <a:pt x="1304622" y="660273"/>
                    </a:lnTo>
                    <a:lnTo>
                      <a:pt x="1288147" y="722648"/>
                    </a:lnTo>
                    <a:lnTo>
                      <a:pt x="1373822" y="953748"/>
                    </a:lnTo>
                    <a:lnTo>
                      <a:pt x="1360647" y="994097"/>
                    </a:lnTo>
                    <a:lnTo>
                      <a:pt x="1284847" y="1034447"/>
                    </a:lnTo>
                    <a:lnTo>
                      <a:pt x="1222272" y="994097"/>
                    </a:lnTo>
                    <a:lnTo>
                      <a:pt x="1073997" y="931723"/>
                    </a:lnTo>
                    <a:lnTo>
                      <a:pt x="1060822" y="979423"/>
                    </a:lnTo>
                    <a:lnTo>
                      <a:pt x="1024597" y="953748"/>
                    </a:lnTo>
                    <a:lnTo>
                      <a:pt x="1021297" y="1107797"/>
                    </a:lnTo>
                    <a:lnTo>
                      <a:pt x="1017997" y="1210522"/>
                    </a:lnTo>
                    <a:lnTo>
                      <a:pt x="1070722" y="1349922"/>
                    </a:lnTo>
                    <a:lnTo>
                      <a:pt x="1057547" y="1397622"/>
                    </a:lnTo>
                    <a:lnTo>
                      <a:pt x="1008122" y="1390272"/>
                    </a:lnTo>
                    <a:lnTo>
                      <a:pt x="985048" y="1338922"/>
                    </a:lnTo>
                    <a:lnTo>
                      <a:pt x="971873" y="1210522"/>
                    </a:lnTo>
                    <a:lnTo>
                      <a:pt x="945523" y="1126147"/>
                    </a:lnTo>
                    <a:lnTo>
                      <a:pt x="942223" y="1001422"/>
                    </a:lnTo>
                    <a:lnTo>
                      <a:pt x="905998" y="1056447"/>
                    </a:lnTo>
                    <a:lnTo>
                      <a:pt x="856573" y="1041797"/>
                    </a:lnTo>
                    <a:lnTo>
                      <a:pt x="800573" y="957423"/>
                    </a:lnTo>
                    <a:lnTo>
                      <a:pt x="830223" y="1096797"/>
                    </a:lnTo>
                    <a:lnTo>
                      <a:pt x="800573" y="1188522"/>
                    </a:lnTo>
                    <a:lnTo>
                      <a:pt x="830223" y="1316897"/>
                    </a:lnTo>
                    <a:lnTo>
                      <a:pt x="846698" y="1404947"/>
                    </a:lnTo>
                    <a:lnTo>
                      <a:pt x="767623" y="1397622"/>
                    </a:lnTo>
                    <a:lnTo>
                      <a:pt x="764323" y="1342572"/>
                    </a:lnTo>
                    <a:lnTo>
                      <a:pt x="751148" y="1294897"/>
                    </a:lnTo>
                    <a:lnTo>
                      <a:pt x="761023" y="1159172"/>
                    </a:lnTo>
                    <a:lnTo>
                      <a:pt x="744548" y="1140822"/>
                    </a:lnTo>
                    <a:lnTo>
                      <a:pt x="741273" y="1093147"/>
                    </a:lnTo>
                    <a:lnTo>
                      <a:pt x="705023" y="898723"/>
                    </a:lnTo>
                    <a:lnTo>
                      <a:pt x="635848" y="895048"/>
                    </a:lnTo>
                    <a:lnTo>
                      <a:pt x="645723" y="939073"/>
                    </a:lnTo>
                    <a:lnTo>
                      <a:pt x="632548" y="1005097"/>
                    </a:lnTo>
                    <a:lnTo>
                      <a:pt x="652298" y="1162847"/>
                    </a:lnTo>
                    <a:lnTo>
                      <a:pt x="606198" y="1173847"/>
                    </a:lnTo>
                    <a:lnTo>
                      <a:pt x="602898" y="1063797"/>
                    </a:lnTo>
                    <a:lnTo>
                      <a:pt x="583123" y="902373"/>
                    </a:lnTo>
                    <a:lnTo>
                      <a:pt x="579823" y="1085797"/>
                    </a:lnTo>
                    <a:lnTo>
                      <a:pt x="592998" y="1166497"/>
                    </a:lnTo>
                    <a:lnTo>
                      <a:pt x="583123" y="1232547"/>
                    </a:lnTo>
                    <a:lnTo>
                      <a:pt x="602898" y="1316897"/>
                    </a:lnTo>
                    <a:lnTo>
                      <a:pt x="635848" y="1419622"/>
                    </a:lnTo>
                    <a:lnTo>
                      <a:pt x="543598" y="1426947"/>
                    </a:lnTo>
                    <a:close/>
                  </a:path>
                </a:pathLst>
              </a:custGeom>
              <a:solidFill>
                <a:srgbClr val="7E6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6188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3982186-BF59-45F5-A2EA-411D45ABBE03}"/>
              </a:ext>
            </a:extLst>
          </p:cNvPr>
          <p:cNvSpPr txBox="1">
            <a:spLocks/>
          </p:cNvSpPr>
          <p:nvPr/>
        </p:nvSpPr>
        <p:spPr bwMode="gray">
          <a:xfrm>
            <a:off x="3937473" y="385588"/>
            <a:ext cx="18802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语义分割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F265738-410F-432C-AC93-3833B090BAA2}"/>
              </a:ext>
            </a:extLst>
          </p:cNvPr>
          <p:cNvGrpSpPr/>
          <p:nvPr/>
        </p:nvGrpSpPr>
        <p:grpSpPr>
          <a:xfrm>
            <a:off x="4139952" y="1772816"/>
            <a:ext cx="4796755" cy="3759114"/>
            <a:chOff x="4169966" y="515361"/>
            <a:chExt cx="4796755" cy="3759114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9C3345CC-02D1-4AE6-9A69-A731DA52ACB7}"/>
                </a:ext>
              </a:extLst>
            </p:cNvPr>
            <p:cNvSpPr/>
            <p:nvPr/>
          </p:nvSpPr>
          <p:spPr>
            <a:xfrm>
              <a:off x="6495936" y="709973"/>
              <a:ext cx="2470619" cy="1646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6" name="object 4">
              <a:extLst>
                <a:ext uri="{FF2B5EF4-FFF2-40B4-BE49-F238E27FC236}">
                  <a16:creationId xmlns:a16="http://schemas.microsoft.com/office/drawing/2014/main" id="{05F05FC9-AA21-4707-A34B-D32F693A1E81}"/>
                </a:ext>
              </a:extLst>
            </p:cNvPr>
            <p:cNvGrpSpPr/>
            <p:nvPr/>
          </p:nvGrpSpPr>
          <p:grpSpPr>
            <a:xfrm>
              <a:off x="6495936" y="2435017"/>
              <a:ext cx="2470785" cy="1835785"/>
              <a:chOff x="6495936" y="2435017"/>
              <a:chExt cx="2470785" cy="1835785"/>
            </a:xfrm>
          </p:grpSpPr>
          <p:sp>
            <p:nvSpPr>
              <p:cNvPr id="25" name="object 5">
                <a:extLst>
                  <a:ext uri="{FF2B5EF4-FFF2-40B4-BE49-F238E27FC236}">
                    <a16:creationId xmlns:a16="http://schemas.microsoft.com/office/drawing/2014/main" id="{DF817974-601C-495C-B0DB-121794904300}"/>
                  </a:ext>
                </a:extLst>
              </p:cNvPr>
              <p:cNvSpPr/>
              <p:nvPr/>
            </p:nvSpPr>
            <p:spPr>
              <a:xfrm>
                <a:off x="6495936" y="2439707"/>
                <a:ext cx="2470785" cy="1821814"/>
              </a:xfrm>
              <a:custGeom>
                <a:avLst/>
                <a:gdLst/>
                <a:ahLst/>
                <a:cxnLst/>
                <a:rect l="l" t="t" r="r" b="b"/>
                <a:pathLst>
                  <a:path w="2470784" h="1821814">
                    <a:moveTo>
                      <a:pt x="2470620" y="1821233"/>
                    </a:moveTo>
                    <a:lnTo>
                      <a:pt x="0" y="1821233"/>
                    </a:lnTo>
                    <a:lnTo>
                      <a:pt x="0" y="0"/>
                    </a:lnTo>
                    <a:lnTo>
                      <a:pt x="2470620" y="0"/>
                    </a:lnTo>
                    <a:lnTo>
                      <a:pt x="2470620" y="1821233"/>
                    </a:lnTo>
                    <a:close/>
                  </a:path>
                </a:pathLst>
              </a:custGeom>
              <a:solidFill>
                <a:srgbClr val="3D85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9D0BD72D-58CF-4378-B021-B2967607BB57}"/>
                  </a:ext>
                </a:extLst>
              </p:cNvPr>
              <p:cNvSpPr/>
              <p:nvPr/>
            </p:nvSpPr>
            <p:spPr>
              <a:xfrm>
                <a:off x="6498361" y="3127918"/>
                <a:ext cx="2464435" cy="1137920"/>
              </a:xfrm>
              <a:custGeom>
                <a:avLst/>
                <a:gdLst/>
                <a:ahLst/>
                <a:cxnLst/>
                <a:rect l="l" t="t" r="r" b="b"/>
                <a:pathLst>
                  <a:path w="2464434" h="1137920">
                    <a:moveTo>
                      <a:pt x="0" y="1137647"/>
                    </a:moveTo>
                    <a:lnTo>
                      <a:pt x="0" y="0"/>
                    </a:lnTo>
                    <a:lnTo>
                      <a:pt x="71474" y="9349"/>
                    </a:lnTo>
                    <a:lnTo>
                      <a:pt x="46249" y="37449"/>
                    </a:lnTo>
                    <a:lnTo>
                      <a:pt x="231249" y="88949"/>
                    </a:lnTo>
                    <a:lnTo>
                      <a:pt x="197624" y="9349"/>
                    </a:lnTo>
                    <a:lnTo>
                      <a:pt x="420474" y="79574"/>
                    </a:lnTo>
                    <a:lnTo>
                      <a:pt x="1929946" y="248124"/>
                    </a:lnTo>
                    <a:lnTo>
                      <a:pt x="2459720" y="290249"/>
                    </a:lnTo>
                    <a:lnTo>
                      <a:pt x="2463920" y="1132972"/>
                    </a:lnTo>
                    <a:lnTo>
                      <a:pt x="0" y="1137647"/>
                    </a:lnTo>
                    <a:close/>
                  </a:path>
                </a:pathLst>
              </a:custGeom>
              <a:solidFill>
                <a:srgbClr val="69A84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7">
                <a:extLst>
                  <a:ext uri="{FF2B5EF4-FFF2-40B4-BE49-F238E27FC236}">
                    <a16:creationId xmlns:a16="http://schemas.microsoft.com/office/drawing/2014/main" id="{4C70A3EF-7B18-4D7B-88E7-E560C8DC2DF5}"/>
                  </a:ext>
                </a:extLst>
              </p:cNvPr>
              <p:cNvSpPr/>
              <p:nvPr/>
            </p:nvSpPr>
            <p:spPr>
              <a:xfrm>
                <a:off x="6502561" y="2435017"/>
                <a:ext cx="2459990" cy="1002030"/>
              </a:xfrm>
              <a:custGeom>
                <a:avLst/>
                <a:gdLst/>
                <a:ahLst/>
                <a:cxnLst/>
                <a:rect l="l" t="t" r="r" b="b"/>
                <a:pathLst>
                  <a:path w="2459990" h="1002029">
                    <a:moveTo>
                      <a:pt x="2459720" y="1001875"/>
                    </a:moveTo>
                    <a:lnTo>
                      <a:pt x="0" y="945700"/>
                    </a:lnTo>
                    <a:lnTo>
                      <a:pt x="0" y="93627"/>
                    </a:lnTo>
                    <a:lnTo>
                      <a:pt x="50474" y="46822"/>
                    </a:lnTo>
                    <a:lnTo>
                      <a:pt x="42049" y="0"/>
                    </a:lnTo>
                    <a:lnTo>
                      <a:pt x="1484247" y="0"/>
                    </a:lnTo>
                    <a:lnTo>
                      <a:pt x="1463222" y="46822"/>
                    </a:lnTo>
                    <a:lnTo>
                      <a:pt x="1484247" y="126402"/>
                    </a:lnTo>
                    <a:lnTo>
                      <a:pt x="1534696" y="234102"/>
                    </a:lnTo>
                    <a:lnTo>
                      <a:pt x="1450622" y="243452"/>
                    </a:lnTo>
                    <a:lnTo>
                      <a:pt x="1404372" y="318351"/>
                    </a:lnTo>
                    <a:lnTo>
                      <a:pt x="1379147" y="421351"/>
                    </a:lnTo>
                    <a:lnTo>
                      <a:pt x="1215147" y="444751"/>
                    </a:lnTo>
                    <a:lnTo>
                      <a:pt x="1252997" y="543076"/>
                    </a:lnTo>
                    <a:lnTo>
                      <a:pt x="1665046" y="692901"/>
                    </a:lnTo>
                    <a:lnTo>
                      <a:pt x="1660846" y="617976"/>
                    </a:lnTo>
                    <a:lnTo>
                      <a:pt x="1698696" y="491576"/>
                    </a:lnTo>
                    <a:lnTo>
                      <a:pt x="1736521" y="608626"/>
                    </a:lnTo>
                    <a:lnTo>
                      <a:pt x="1778571" y="482201"/>
                    </a:lnTo>
                    <a:lnTo>
                      <a:pt x="1816421" y="580526"/>
                    </a:lnTo>
                    <a:lnTo>
                      <a:pt x="1782796" y="702251"/>
                    </a:lnTo>
                    <a:lnTo>
                      <a:pt x="1976196" y="482201"/>
                    </a:lnTo>
                    <a:lnTo>
                      <a:pt x="2119145" y="561801"/>
                    </a:lnTo>
                    <a:lnTo>
                      <a:pt x="2144395" y="496251"/>
                    </a:lnTo>
                    <a:lnTo>
                      <a:pt x="2182220" y="627351"/>
                    </a:lnTo>
                    <a:lnTo>
                      <a:pt x="2241095" y="599251"/>
                    </a:lnTo>
                    <a:lnTo>
                      <a:pt x="2304170" y="646076"/>
                    </a:lnTo>
                    <a:lnTo>
                      <a:pt x="2367220" y="571176"/>
                    </a:lnTo>
                    <a:lnTo>
                      <a:pt x="2459720" y="571176"/>
                    </a:lnTo>
                    <a:lnTo>
                      <a:pt x="2459720" y="1001875"/>
                    </a:lnTo>
                    <a:close/>
                  </a:path>
                </a:pathLst>
              </a:custGeom>
              <a:solidFill>
                <a:srgbClr val="C17BA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8">
                <a:extLst>
                  <a:ext uri="{FF2B5EF4-FFF2-40B4-BE49-F238E27FC236}">
                    <a16:creationId xmlns:a16="http://schemas.microsoft.com/office/drawing/2014/main" id="{5681D2E9-3582-4879-953C-B230AE9C3441}"/>
                  </a:ext>
                </a:extLst>
              </p:cNvPr>
              <p:cNvSpPr/>
              <p:nvPr/>
            </p:nvSpPr>
            <p:spPr>
              <a:xfrm>
                <a:off x="6788486" y="2449062"/>
                <a:ext cx="1762125" cy="1821180"/>
              </a:xfrm>
              <a:custGeom>
                <a:avLst/>
                <a:gdLst/>
                <a:ahLst/>
                <a:cxnLst/>
                <a:rect l="l" t="t" r="r" b="b"/>
                <a:pathLst>
                  <a:path w="1762125" h="1821179">
                    <a:moveTo>
                      <a:pt x="693773" y="1821178"/>
                    </a:moveTo>
                    <a:lnTo>
                      <a:pt x="664323" y="1591779"/>
                    </a:lnTo>
                    <a:lnTo>
                      <a:pt x="618098" y="1418554"/>
                    </a:lnTo>
                    <a:lnTo>
                      <a:pt x="597048" y="1221930"/>
                    </a:lnTo>
                    <a:lnTo>
                      <a:pt x="517173" y="1357704"/>
                    </a:lnTo>
                    <a:lnTo>
                      <a:pt x="479324" y="1329604"/>
                    </a:lnTo>
                    <a:lnTo>
                      <a:pt x="508748" y="1456004"/>
                    </a:lnTo>
                    <a:lnTo>
                      <a:pt x="458324" y="1474729"/>
                    </a:lnTo>
                    <a:lnTo>
                      <a:pt x="420474" y="1465379"/>
                    </a:lnTo>
                    <a:lnTo>
                      <a:pt x="424674" y="1371729"/>
                    </a:lnTo>
                    <a:lnTo>
                      <a:pt x="416249" y="1254704"/>
                    </a:lnTo>
                    <a:lnTo>
                      <a:pt x="382624" y="1170430"/>
                    </a:lnTo>
                    <a:lnTo>
                      <a:pt x="374224" y="1231280"/>
                    </a:lnTo>
                    <a:lnTo>
                      <a:pt x="391024" y="1357704"/>
                    </a:lnTo>
                    <a:lnTo>
                      <a:pt x="378424" y="1470054"/>
                    </a:lnTo>
                    <a:lnTo>
                      <a:pt x="395224" y="1540279"/>
                    </a:lnTo>
                    <a:lnTo>
                      <a:pt x="344774" y="1526229"/>
                    </a:lnTo>
                    <a:lnTo>
                      <a:pt x="344774" y="1690104"/>
                    </a:lnTo>
                    <a:lnTo>
                      <a:pt x="348999" y="1816503"/>
                    </a:lnTo>
                    <a:lnTo>
                      <a:pt x="210224" y="1807128"/>
                    </a:lnTo>
                    <a:lnTo>
                      <a:pt x="239674" y="1704129"/>
                    </a:lnTo>
                    <a:lnTo>
                      <a:pt x="273299" y="1559004"/>
                    </a:lnTo>
                    <a:lnTo>
                      <a:pt x="269099" y="1432604"/>
                    </a:lnTo>
                    <a:lnTo>
                      <a:pt x="264899" y="1268754"/>
                    </a:lnTo>
                    <a:lnTo>
                      <a:pt x="227049" y="1086155"/>
                    </a:lnTo>
                    <a:lnTo>
                      <a:pt x="172399" y="1025280"/>
                    </a:lnTo>
                    <a:lnTo>
                      <a:pt x="138749" y="842705"/>
                    </a:lnTo>
                    <a:lnTo>
                      <a:pt x="147174" y="688206"/>
                    </a:lnTo>
                    <a:lnTo>
                      <a:pt x="159774" y="608606"/>
                    </a:lnTo>
                    <a:lnTo>
                      <a:pt x="142949" y="486906"/>
                    </a:lnTo>
                    <a:lnTo>
                      <a:pt x="180799" y="430706"/>
                    </a:lnTo>
                    <a:lnTo>
                      <a:pt x="134549" y="421356"/>
                    </a:lnTo>
                    <a:lnTo>
                      <a:pt x="46249" y="332406"/>
                    </a:lnTo>
                    <a:lnTo>
                      <a:pt x="0" y="243432"/>
                    </a:lnTo>
                    <a:lnTo>
                      <a:pt x="54649" y="182582"/>
                    </a:lnTo>
                    <a:lnTo>
                      <a:pt x="163974" y="177907"/>
                    </a:lnTo>
                    <a:lnTo>
                      <a:pt x="294324" y="229407"/>
                    </a:lnTo>
                    <a:lnTo>
                      <a:pt x="332174" y="145132"/>
                    </a:lnTo>
                    <a:lnTo>
                      <a:pt x="407849" y="28087"/>
                    </a:lnTo>
                    <a:lnTo>
                      <a:pt x="542398" y="0"/>
                    </a:lnTo>
                    <a:lnTo>
                      <a:pt x="639098" y="9364"/>
                    </a:lnTo>
                    <a:lnTo>
                      <a:pt x="693773" y="84282"/>
                    </a:lnTo>
                    <a:lnTo>
                      <a:pt x="710573" y="145132"/>
                    </a:lnTo>
                    <a:lnTo>
                      <a:pt x="752623" y="205982"/>
                    </a:lnTo>
                    <a:lnTo>
                      <a:pt x="761048" y="266856"/>
                    </a:lnTo>
                    <a:lnTo>
                      <a:pt x="824123" y="220057"/>
                    </a:lnTo>
                    <a:lnTo>
                      <a:pt x="912398" y="234082"/>
                    </a:lnTo>
                    <a:lnTo>
                      <a:pt x="979673" y="290256"/>
                    </a:lnTo>
                    <a:lnTo>
                      <a:pt x="962873" y="346456"/>
                    </a:lnTo>
                    <a:lnTo>
                      <a:pt x="824123" y="477531"/>
                    </a:lnTo>
                    <a:lnTo>
                      <a:pt x="727398" y="491581"/>
                    </a:lnTo>
                    <a:lnTo>
                      <a:pt x="723198" y="571156"/>
                    </a:lnTo>
                    <a:lnTo>
                      <a:pt x="845123" y="524356"/>
                    </a:lnTo>
                    <a:lnTo>
                      <a:pt x="950248" y="524356"/>
                    </a:lnTo>
                    <a:lnTo>
                      <a:pt x="1072197" y="454131"/>
                    </a:lnTo>
                    <a:lnTo>
                      <a:pt x="1173097" y="491581"/>
                    </a:lnTo>
                    <a:lnTo>
                      <a:pt x="1231972" y="552431"/>
                    </a:lnTo>
                    <a:lnTo>
                      <a:pt x="1391747" y="646081"/>
                    </a:lnTo>
                    <a:lnTo>
                      <a:pt x="1534696" y="566481"/>
                    </a:lnTo>
                    <a:lnTo>
                      <a:pt x="1601971" y="711631"/>
                    </a:lnTo>
                    <a:lnTo>
                      <a:pt x="1677671" y="702256"/>
                    </a:lnTo>
                    <a:lnTo>
                      <a:pt x="1761746" y="749055"/>
                    </a:lnTo>
                    <a:lnTo>
                      <a:pt x="1740721" y="823980"/>
                    </a:lnTo>
                    <a:lnTo>
                      <a:pt x="1665046" y="842705"/>
                    </a:lnTo>
                    <a:lnTo>
                      <a:pt x="1644021" y="922280"/>
                    </a:lnTo>
                    <a:lnTo>
                      <a:pt x="1753346" y="1217255"/>
                    </a:lnTo>
                    <a:lnTo>
                      <a:pt x="1736521" y="1268754"/>
                    </a:lnTo>
                    <a:lnTo>
                      <a:pt x="1639821" y="1320254"/>
                    </a:lnTo>
                    <a:lnTo>
                      <a:pt x="1559921" y="1268754"/>
                    </a:lnTo>
                    <a:lnTo>
                      <a:pt x="1370722" y="1189155"/>
                    </a:lnTo>
                    <a:lnTo>
                      <a:pt x="1353897" y="1250004"/>
                    </a:lnTo>
                    <a:lnTo>
                      <a:pt x="1307647" y="1217255"/>
                    </a:lnTo>
                    <a:lnTo>
                      <a:pt x="1303447" y="1413879"/>
                    </a:lnTo>
                    <a:lnTo>
                      <a:pt x="1299247" y="1544954"/>
                    </a:lnTo>
                    <a:lnTo>
                      <a:pt x="1366522" y="1722879"/>
                    </a:lnTo>
                    <a:lnTo>
                      <a:pt x="1349697" y="1783728"/>
                    </a:lnTo>
                    <a:lnTo>
                      <a:pt x="1286622" y="1774378"/>
                    </a:lnTo>
                    <a:lnTo>
                      <a:pt x="1257197" y="1708829"/>
                    </a:lnTo>
                    <a:lnTo>
                      <a:pt x="1240372" y="1544954"/>
                    </a:lnTo>
                    <a:lnTo>
                      <a:pt x="1206747" y="1437279"/>
                    </a:lnTo>
                    <a:lnTo>
                      <a:pt x="1202522" y="1278104"/>
                    </a:lnTo>
                    <a:lnTo>
                      <a:pt x="1156272" y="1348329"/>
                    </a:lnTo>
                    <a:lnTo>
                      <a:pt x="1093222" y="1329604"/>
                    </a:lnTo>
                    <a:lnTo>
                      <a:pt x="1021722" y="1221930"/>
                    </a:lnTo>
                    <a:lnTo>
                      <a:pt x="1059572" y="1399829"/>
                    </a:lnTo>
                    <a:lnTo>
                      <a:pt x="1021722" y="1516854"/>
                    </a:lnTo>
                    <a:lnTo>
                      <a:pt x="1059572" y="1680729"/>
                    </a:lnTo>
                    <a:lnTo>
                      <a:pt x="1080597" y="1793078"/>
                    </a:lnTo>
                    <a:lnTo>
                      <a:pt x="979673" y="1783728"/>
                    </a:lnTo>
                    <a:lnTo>
                      <a:pt x="975473" y="1713504"/>
                    </a:lnTo>
                    <a:lnTo>
                      <a:pt x="958673" y="1652629"/>
                    </a:lnTo>
                    <a:lnTo>
                      <a:pt x="971273" y="1479404"/>
                    </a:lnTo>
                    <a:lnTo>
                      <a:pt x="950248" y="1456004"/>
                    </a:lnTo>
                    <a:lnTo>
                      <a:pt x="946048" y="1395154"/>
                    </a:lnTo>
                    <a:lnTo>
                      <a:pt x="899798" y="1147005"/>
                    </a:lnTo>
                    <a:lnTo>
                      <a:pt x="811498" y="1142330"/>
                    </a:lnTo>
                    <a:lnTo>
                      <a:pt x="824123" y="1198505"/>
                    </a:lnTo>
                    <a:lnTo>
                      <a:pt x="807298" y="1282779"/>
                    </a:lnTo>
                    <a:lnTo>
                      <a:pt x="832523" y="1484104"/>
                    </a:lnTo>
                    <a:lnTo>
                      <a:pt x="773648" y="1498154"/>
                    </a:lnTo>
                    <a:lnTo>
                      <a:pt x="769448" y="1357704"/>
                    </a:lnTo>
                    <a:lnTo>
                      <a:pt x="744223" y="1151705"/>
                    </a:lnTo>
                    <a:lnTo>
                      <a:pt x="740023" y="1385779"/>
                    </a:lnTo>
                    <a:lnTo>
                      <a:pt x="756848" y="1488779"/>
                    </a:lnTo>
                    <a:lnTo>
                      <a:pt x="744223" y="1573054"/>
                    </a:lnTo>
                    <a:lnTo>
                      <a:pt x="769448" y="1680729"/>
                    </a:lnTo>
                    <a:lnTo>
                      <a:pt x="811498" y="1811828"/>
                    </a:lnTo>
                    <a:lnTo>
                      <a:pt x="693773" y="1821178"/>
                    </a:lnTo>
                    <a:close/>
                  </a:path>
                </a:pathLst>
              </a:custGeom>
              <a:solidFill>
                <a:srgbClr val="7E6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D2ECB872-1353-413A-A542-0D22ADB26ADE}"/>
                </a:ext>
              </a:extLst>
            </p:cNvPr>
            <p:cNvSpPr txBox="1"/>
            <p:nvPr/>
          </p:nvSpPr>
          <p:spPr>
            <a:xfrm>
              <a:off x="6495936" y="2439707"/>
              <a:ext cx="2470785" cy="1821814"/>
            </a:xfrm>
            <a:prstGeom prst="rect">
              <a:avLst/>
            </a:prstGeom>
          </p:spPr>
          <p:txBody>
            <a:bodyPr vert="horz" wrap="square" lIns="0" tIns="130810" rIns="0" bIns="0" rtlCol="0">
              <a:spAutoFit/>
            </a:bodyPr>
            <a:lstStyle/>
            <a:p>
              <a:pPr marL="1702435">
                <a:lnSpc>
                  <a:spcPct val="100000"/>
                </a:lnSpc>
                <a:spcBef>
                  <a:spcPts val="1030"/>
                </a:spcBef>
              </a:pPr>
              <a:r>
                <a:rPr sz="1400" b="1" spc="-5" dirty="0">
                  <a:latin typeface="Arial"/>
                  <a:cs typeface="Arial"/>
                </a:rPr>
                <a:t>Sky</a:t>
              </a:r>
              <a:endParaRPr sz="14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15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15"/>
                </a:spcBef>
              </a:pPr>
              <a:endParaRPr sz="1400">
                <a:latin typeface="Arial"/>
                <a:cs typeface="Arial"/>
              </a:endParaRPr>
            </a:p>
            <a:p>
              <a:pPr marR="305435" algn="ctr">
                <a:lnSpc>
                  <a:spcPct val="100000"/>
                </a:lnSpc>
              </a:pPr>
              <a:r>
                <a:rPr sz="1400" b="1" spc="-5" dirty="0">
                  <a:latin typeface="Arial"/>
                  <a:cs typeface="Arial"/>
                </a:rPr>
                <a:t>Cow</a:t>
              </a:r>
              <a:endParaRPr sz="14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15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5"/>
                </a:spcBef>
              </a:pPr>
              <a:endParaRPr sz="1400">
                <a:latin typeface="Arial"/>
                <a:cs typeface="Arial"/>
              </a:endParaRPr>
            </a:p>
            <a:p>
              <a:pPr marL="1786255">
                <a:lnSpc>
                  <a:spcPct val="100000"/>
                </a:lnSpc>
              </a:pPr>
              <a:r>
                <a:rPr sz="1400" b="1" spc="-5" dirty="0">
                  <a:latin typeface="Arial"/>
                  <a:cs typeface="Arial"/>
                </a:rPr>
                <a:t>Grass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6363B89B-C463-4444-89BB-0F4AE7745C45}"/>
                </a:ext>
              </a:extLst>
            </p:cNvPr>
            <p:cNvSpPr txBox="1"/>
            <p:nvPr/>
          </p:nvSpPr>
          <p:spPr>
            <a:xfrm rot="18900000">
              <a:off x="6452326" y="2546692"/>
              <a:ext cx="497665" cy="1778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sz="1400" b="1" spc="-80" dirty="0">
                  <a:latin typeface="Arial"/>
                  <a:cs typeface="Arial"/>
                </a:rPr>
                <a:t>T</a:t>
              </a:r>
              <a:r>
                <a:rPr sz="1400" b="1" spc="-5" dirty="0">
                  <a:latin typeface="Arial"/>
                  <a:cs typeface="Arial"/>
                </a:rPr>
                <a:t>rees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DC66120D-58D7-48EC-92F4-47BD394BA885}"/>
                </a:ext>
              </a:extLst>
            </p:cNvPr>
            <p:cNvSpPr txBox="1"/>
            <p:nvPr/>
          </p:nvSpPr>
          <p:spPr>
            <a:xfrm>
              <a:off x="7151619" y="521725"/>
              <a:ext cx="1139190" cy="116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600" u="sng" spc="-5" dirty="0">
                  <a:solidFill>
                    <a:srgbClr val="999999"/>
                  </a:solidFill>
                  <a:uFill>
                    <a:solidFill>
                      <a:srgbClr val="999999"/>
                    </a:solidFill>
                  </a:uFill>
                  <a:latin typeface="Arial"/>
                  <a:cs typeface="Arial"/>
                  <a:hlinkClick r:id="rId3"/>
                </a:rPr>
                <a:t>This image</a:t>
              </a:r>
              <a:r>
                <a:rPr sz="600" spc="-5" dirty="0">
                  <a:solidFill>
                    <a:srgbClr val="999999"/>
                  </a:solidFill>
                  <a:latin typeface="Arial"/>
                  <a:cs typeface="Arial"/>
                  <a:hlinkClick r:id="rId3"/>
                </a:rPr>
                <a:t> </a:t>
              </a:r>
              <a:r>
                <a:rPr sz="600" spc="-5" dirty="0">
                  <a:solidFill>
                    <a:srgbClr val="999999"/>
                  </a:solidFill>
                  <a:latin typeface="Arial"/>
                  <a:cs typeface="Arial"/>
                </a:rPr>
                <a:t>is </a:t>
              </a:r>
              <a:r>
                <a:rPr sz="600" u="sng" spc="-5" dirty="0">
                  <a:solidFill>
                    <a:srgbClr val="999999"/>
                  </a:solidFill>
                  <a:uFill>
                    <a:solidFill>
                      <a:srgbClr val="999999"/>
                    </a:solidFill>
                  </a:uFill>
                  <a:latin typeface="Arial"/>
                  <a:cs typeface="Arial"/>
                  <a:hlinkClick r:id="rId4"/>
                </a:rPr>
                <a:t>CC0 public</a:t>
              </a:r>
              <a:r>
                <a:rPr sz="600" u="sng" spc="-55" dirty="0">
                  <a:solidFill>
                    <a:srgbClr val="999999"/>
                  </a:solidFill>
                  <a:uFill>
                    <a:solidFill>
                      <a:srgbClr val="999999"/>
                    </a:solidFill>
                  </a:uFill>
                  <a:latin typeface="Arial"/>
                  <a:cs typeface="Arial"/>
                  <a:hlinkClick r:id="rId4"/>
                </a:rPr>
                <a:t> </a:t>
              </a:r>
              <a:r>
                <a:rPr sz="600" u="sng" spc="-5" dirty="0">
                  <a:solidFill>
                    <a:srgbClr val="999999"/>
                  </a:solidFill>
                  <a:uFill>
                    <a:solidFill>
                      <a:srgbClr val="999999"/>
                    </a:solidFill>
                  </a:uFill>
                  <a:latin typeface="Arial"/>
                  <a:cs typeface="Arial"/>
                  <a:hlinkClick r:id="rId4"/>
                </a:rPr>
                <a:t>domain</a:t>
              </a:r>
              <a:endParaRPr sz="600">
                <a:latin typeface="Arial"/>
                <a:cs typeface="Arial"/>
              </a:endParaRPr>
            </a:p>
          </p:txBody>
        </p:sp>
        <p:grpSp>
          <p:nvGrpSpPr>
            <p:cNvPr id="10" name="object 14">
              <a:extLst>
                <a:ext uri="{FF2B5EF4-FFF2-40B4-BE49-F238E27FC236}">
                  <a16:creationId xmlns:a16="http://schemas.microsoft.com/office/drawing/2014/main" id="{8BD0988A-BAAB-464B-9B15-26964DA762D5}"/>
                </a:ext>
              </a:extLst>
            </p:cNvPr>
            <p:cNvGrpSpPr/>
            <p:nvPr/>
          </p:nvGrpSpPr>
          <p:grpSpPr>
            <a:xfrm>
              <a:off x="4169966" y="2439325"/>
              <a:ext cx="2174875" cy="1835150"/>
              <a:chOff x="4169966" y="2439325"/>
              <a:chExt cx="2174875" cy="1835150"/>
            </a:xfrm>
          </p:grpSpPr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522FB300-CAD9-4195-95E6-D98A39D252DC}"/>
                  </a:ext>
                </a:extLst>
              </p:cNvPr>
              <p:cNvSpPr/>
              <p:nvPr/>
            </p:nvSpPr>
            <p:spPr>
              <a:xfrm>
                <a:off x="4183741" y="2451620"/>
                <a:ext cx="2137945" cy="181859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6">
                <a:extLst>
                  <a:ext uri="{FF2B5EF4-FFF2-40B4-BE49-F238E27FC236}">
                    <a16:creationId xmlns:a16="http://schemas.microsoft.com/office/drawing/2014/main" id="{666F47A1-D129-4B5E-A6A0-0E366143AF49}"/>
                  </a:ext>
                </a:extLst>
              </p:cNvPr>
              <p:cNvSpPr/>
              <p:nvPr/>
            </p:nvSpPr>
            <p:spPr>
              <a:xfrm>
                <a:off x="4249966" y="2821019"/>
                <a:ext cx="1642745" cy="11544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1154429">
                    <a:moveTo>
                      <a:pt x="1210997" y="1154022"/>
                    </a:moveTo>
                    <a:lnTo>
                      <a:pt x="1082547" y="1063847"/>
                    </a:lnTo>
                    <a:lnTo>
                      <a:pt x="1027547" y="919573"/>
                    </a:lnTo>
                    <a:lnTo>
                      <a:pt x="899073" y="937648"/>
                    </a:lnTo>
                    <a:lnTo>
                      <a:pt x="871573" y="838473"/>
                    </a:lnTo>
                    <a:lnTo>
                      <a:pt x="825698" y="640123"/>
                    </a:lnTo>
                    <a:lnTo>
                      <a:pt x="807323" y="486824"/>
                    </a:lnTo>
                    <a:lnTo>
                      <a:pt x="642198" y="387674"/>
                    </a:lnTo>
                    <a:lnTo>
                      <a:pt x="394499" y="306524"/>
                    </a:lnTo>
                    <a:lnTo>
                      <a:pt x="247699" y="270449"/>
                    </a:lnTo>
                    <a:lnTo>
                      <a:pt x="110099" y="288524"/>
                    </a:lnTo>
                    <a:lnTo>
                      <a:pt x="0" y="261474"/>
                    </a:lnTo>
                    <a:lnTo>
                      <a:pt x="60424" y="190699"/>
                    </a:lnTo>
                    <a:lnTo>
                      <a:pt x="366974" y="162274"/>
                    </a:lnTo>
                    <a:lnTo>
                      <a:pt x="697248" y="261474"/>
                    </a:lnTo>
                    <a:lnTo>
                      <a:pt x="926598" y="333599"/>
                    </a:lnTo>
                    <a:lnTo>
                      <a:pt x="1009172" y="306524"/>
                    </a:lnTo>
                    <a:lnTo>
                      <a:pt x="972473" y="153299"/>
                    </a:lnTo>
                    <a:lnTo>
                      <a:pt x="972473" y="36099"/>
                    </a:lnTo>
                    <a:lnTo>
                      <a:pt x="1027547" y="27049"/>
                    </a:lnTo>
                    <a:lnTo>
                      <a:pt x="1183472" y="153299"/>
                    </a:lnTo>
                    <a:lnTo>
                      <a:pt x="1431172" y="135249"/>
                    </a:lnTo>
                    <a:lnTo>
                      <a:pt x="1577946" y="0"/>
                    </a:lnTo>
                    <a:lnTo>
                      <a:pt x="1642171" y="27049"/>
                    </a:lnTo>
                    <a:lnTo>
                      <a:pt x="1632996" y="252474"/>
                    </a:lnTo>
                    <a:lnTo>
                      <a:pt x="1596321" y="468849"/>
                    </a:lnTo>
                    <a:lnTo>
                      <a:pt x="1559596" y="540948"/>
                    </a:lnTo>
                    <a:lnTo>
                      <a:pt x="1623821" y="622098"/>
                    </a:lnTo>
                    <a:lnTo>
                      <a:pt x="1642171" y="748298"/>
                    </a:lnTo>
                    <a:lnTo>
                      <a:pt x="1642171" y="856473"/>
                    </a:lnTo>
                    <a:lnTo>
                      <a:pt x="1550446" y="946648"/>
                    </a:lnTo>
                    <a:lnTo>
                      <a:pt x="1421997" y="883523"/>
                    </a:lnTo>
                    <a:lnTo>
                      <a:pt x="1458697" y="721273"/>
                    </a:lnTo>
                    <a:lnTo>
                      <a:pt x="1357772" y="784373"/>
                    </a:lnTo>
                    <a:lnTo>
                      <a:pt x="1238497" y="820423"/>
                    </a:lnTo>
                    <a:lnTo>
                      <a:pt x="1256872" y="901573"/>
                    </a:lnTo>
                    <a:lnTo>
                      <a:pt x="1288572" y="987073"/>
                    </a:lnTo>
                    <a:lnTo>
                      <a:pt x="1284372" y="1090897"/>
                    </a:lnTo>
                    <a:lnTo>
                      <a:pt x="1210997" y="1154022"/>
                    </a:lnTo>
                    <a:close/>
                  </a:path>
                </a:pathLst>
              </a:custGeom>
              <a:solidFill>
                <a:srgbClr val="FFD8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7">
                <a:extLst>
                  <a:ext uri="{FF2B5EF4-FFF2-40B4-BE49-F238E27FC236}">
                    <a16:creationId xmlns:a16="http://schemas.microsoft.com/office/drawing/2014/main" id="{96A7F461-2D86-4C2E-8FF5-6F77DF9A3EA7}"/>
                  </a:ext>
                </a:extLst>
              </p:cNvPr>
              <p:cNvSpPr/>
              <p:nvPr/>
            </p:nvSpPr>
            <p:spPr>
              <a:xfrm>
                <a:off x="4249966" y="2821019"/>
                <a:ext cx="1642745" cy="1154430"/>
              </a:xfrm>
              <a:custGeom>
                <a:avLst/>
                <a:gdLst/>
                <a:ahLst/>
                <a:cxnLst/>
                <a:rect l="l" t="t" r="r" b="b"/>
                <a:pathLst>
                  <a:path w="1642745" h="1154429">
                    <a:moveTo>
                      <a:pt x="60424" y="190699"/>
                    </a:moveTo>
                    <a:lnTo>
                      <a:pt x="366974" y="162274"/>
                    </a:lnTo>
                    <a:lnTo>
                      <a:pt x="697248" y="261474"/>
                    </a:lnTo>
                    <a:lnTo>
                      <a:pt x="926598" y="333599"/>
                    </a:lnTo>
                    <a:lnTo>
                      <a:pt x="1009172" y="306524"/>
                    </a:lnTo>
                    <a:lnTo>
                      <a:pt x="972473" y="153299"/>
                    </a:lnTo>
                    <a:lnTo>
                      <a:pt x="972473" y="36099"/>
                    </a:lnTo>
                    <a:lnTo>
                      <a:pt x="1027547" y="27049"/>
                    </a:lnTo>
                    <a:lnTo>
                      <a:pt x="1183472" y="153299"/>
                    </a:lnTo>
                    <a:lnTo>
                      <a:pt x="1431172" y="135249"/>
                    </a:lnTo>
                    <a:lnTo>
                      <a:pt x="1577946" y="0"/>
                    </a:lnTo>
                    <a:lnTo>
                      <a:pt x="1642171" y="27049"/>
                    </a:lnTo>
                    <a:lnTo>
                      <a:pt x="1632996" y="252474"/>
                    </a:lnTo>
                    <a:lnTo>
                      <a:pt x="1596321" y="468849"/>
                    </a:lnTo>
                    <a:lnTo>
                      <a:pt x="1559596" y="540948"/>
                    </a:lnTo>
                    <a:lnTo>
                      <a:pt x="1623821" y="622098"/>
                    </a:lnTo>
                    <a:lnTo>
                      <a:pt x="1642171" y="748298"/>
                    </a:lnTo>
                    <a:lnTo>
                      <a:pt x="1642171" y="856473"/>
                    </a:lnTo>
                    <a:lnTo>
                      <a:pt x="1550446" y="946648"/>
                    </a:lnTo>
                    <a:lnTo>
                      <a:pt x="1421997" y="883523"/>
                    </a:lnTo>
                    <a:lnTo>
                      <a:pt x="1458697" y="721273"/>
                    </a:lnTo>
                    <a:lnTo>
                      <a:pt x="1357772" y="784373"/>
                    </a:lnTo>
                    <a:lnTo>
                      <a:pt x="1238497" y="820423"/>
                    </a:lnTo>
                    <a:lnTo>
                      <a:pt x="1256872" y="901573"/>
                    </a:lnTo>
                    <a:lnTo>
                      <a:pt x="1288572" y="987073"/>
                    </a:lnTo>
                    <a:lnTo>
                      <a:pt x="1284372" y="1090897"/>
                    </a:lnTo>
                    <a:lnTo>
                      <a:pt x="1210997" y="1154022"/>
                    </a:lnTo>
                    <a:lnTo>
                      <a:pt x="1082547" y="1063847"/>
                    </a:lnTo>
                    <a:lnTo>
                      <a:pt x="1027547" y="919573"/>
                    </a:lnTo>
                    <a:lnTo>
                      <a:pt x="899073" y="937648"/>
                    </a:lnTo>
                    <a:lnTo>
                      <a:pt x="871573" y="838473"/>
                    </a:lnTo>
                    <a:lnTo>
                      <a:pt x="825698" y="640123"/>
                    </a:lnTo>
                    <a:lnTo>
                      <a:pt x="807323" y="486824"/>
                    </a:lnTo>
                    <a:lnTo>
                      <a:pt x="642198" y="387674"/>
                    </a:lnTo>
                    <a:lnTo>
                      <a:pt x="394499" y="306524"/>
                    </a:lnTo>
                    <a:lnTo>
                      <a:pt x="247699" y="270449"/>
                    </a:lnTo>
                    <a:lnTo>
                      <a:pt x="110099" y="288524"/>
                    </a:lnTo>
                    <a:lnTo>
                      <a:pt x="0" y="261474"/>
                    </a:lnTo>
                  </a:path>
                </a:pathLst>
              </a:custGeom>
              <a:ln w="38099">
                <a:solidFill>
                  <a:srgbClr val="FFD8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89DF7BEC-A06F-4FFB-A758-1B6CFC3096C3}"/>
                  </a:ext>
                </a:extLst>
              </p:cNvPr>
              <p:cNvSpPr/>
              <p:nvPr/>
            </p:nvSpPr>
            <p:spPr>
              <a:xfrm>
                <a:off x="4192591" y="3117243"/>
                <a:ext cx="2132965" cy="1138555"/>
              </a:xfrm>
              <a:custGeom>
                <a:avLst/>
                <a:gdLst/>
                <a:ahLst/>
                <a:cxnLst/>
                <a:rect l="l" t="t" r="r" b="b"/>
                <a:pathLst>
                  <a:path w="2132965" h="1138554">
                    <a:moveTo>
                      <a:pt x="2118470" y="1138097"/>
                    </a:moveTo>
                    <a:lnTo>
                      <a:pt x="0" y="1138097"/>
                    </a:lnTo>
                    <a:lnTo>
                      <a:pt x="0" y="200299"/>
                    </a:lnTo>
                    <a:lnTo>
                      <a:pt x="710923" y="115424"/>
                    </a:lnTo>
                    <a:lnTo>
                      <a:pt x="839523" y="240949"/>
                    </a:lnTo>
                    <a:lnTo>
                      <a:pt x="914548" y="643398"/>
                    </a:lnTo>
                    <a:lnTo>
                      <a:pt x="1077272" y="642873"/>
                    </a:lnTo>
                    <a:lnTo>
                      <a:pt x="1128897" y="798448"/>
                    </a:lnTo>
                    <a:lnTo>
                      <a:pt x="1236072" y="883398"/>
                    </a:lnTo>
                    <a:lnTo>
                      <a:pt x="1364672" y="850123"/>
                    </a:lnTo>
                    <a:lnTo>
                      <a:pt x="1375397" y="739373"/>
                    </a:lnTo>
                    <a:lnTo>
                      <a:pt x="1353947" y="632298"/>
                    </a:lnTo>
                    <a:lnTo>
                      <a:pt x="1343247" y="554773"/>
                    </a:lnTo>
                    <a:lnTo>
                      <a:pt x="1471847" y="499373"/>
                    </a:lnTo>
                    <a:lnTo>
                      <a:pt x="1446847" y="624898"/>
                    </a:lnTo>
                    <a:lnTo>
                      <a:pt x="1618321" y="695048"/>
                    </a:lnTo>
                    <a:lnTo>
                      <a:pt x="1743371" y="580623"/>
                    </a:lnTo>
                    <a:lnTo>
                      <a:pt x="1750496" y="429249"/>
                    </a:lnTo>
                    <a:lnTo>
                      <a:pt x="1661196" y="240949"/>
                    </a:lnTo>
                    <a:lnTo>
                      <a:pt x="1710546" y="0"/>
                    </a:lnTo>
                    <a:lnTo>
                      <a:pt x="1839821" y="4624"/>
                    </a:lnTo>
                    <a:lnTo>
                      <a:pt x="1873671" y="86349"/>
                    </a:lnTo>
                    <a:lnTo>
                      <a:pt x="2132770" y="56349"/>
                    </a:lnTo>
                    <a:lnTo>
                      <a:pt x="2118470" y="1138097"/>
                    </a:lnTo>
                    <a:close/>
                  </a:path>
                </a:pathLst>
              </a:custGeom>
              <a:solidFill>
                <a:srgbClr val="69A84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9">
                <a:extLst>
                  <a:ext uri="{FF2B5EF4-FFF2-40B4-BE49-F238E27FC236}">
                    <a16:creationId xmlns:a16="http://schemas.microsoft.com/office/drawing/2014/main" id="{3D400378-D70F-4DB6-BA82-9E6062897C85}"/>
                  </a:ext>
                </a:extLst>
              </p:cNvPr>
              <p:cNvSpPr/>
              <p:nvPr/>
            </p:nvSpPr>
            <p:spPr>
              <a:xfrm>
                <a:off x="4192591" y="3117243"/>
                <a:ext cx="2132965" cy="1138555"/>
              </a:xfrm>
              <a:custGeom>
                <a:avLst/>
                <a:gdLst/>
                <a:ahLst/>
                <a:cxnLst/>
                <a:rect l="l" t="t" r="r" b="b"/>
                <a:pathLst>
                  <a:path w="2132965" h="1138554">
                    <a:moveTo>
                      <a:pt x="0" y="200299"/>
                    </a:moveTo>
                    <a:lnTo>
                      <a:pt x="710923" y="115424"/>
                    </a:lnTo>
                    <a:lnTo>
                      <a:pt x="839523" y="240949"/>
                    </a:lnTo>
                    <a:lnTo>
                      <a:pt x="914548" y="643398"/>
                    </a:lnTo>
                    <a:lnTo>
                      <a:pt x="1077272" y="642873"/>
                    </a:lnTo>
                    <a:lnTo>
                      <a:pt x="1128897" y="798448"/>
                    </a:lnTo>
                    <a:lnTo>
                      <a:pt x="1236072" y="883398"/>
                    </a:lnTo>
                    <a:lnTo>
                      <a:pt x="1364672" y="850123"/>
                    </a:lnTo>
                    <a:lnTo>
                      <a:pt x="1375397" y="739373"/>
                    </a:lnTo>
                    <a:lnTo>
                      <a:pt x="1353947" y="632298"/>
                    </a:lnTo>
                    <a:lnTo>
                      <a:pt x="1343247" y="554773"/>
                    </a:lnTo>
                    <a:lnTo>
                      <a:pt x="1471847" y="499373"/>
                    </a:lnTo>
                    <a:lnTo>
                      <a:pt x="1446847" y="624898"/>
                    </a:lnTo>
                    <a:lnTo>
                      <a:pt x="1618321" y="695048"/>
                    </a:lnTo>
                    <a:lnTo>
                      <a:pt x="1743371" y="580623"/>
                    </a:lnTo>
                    <a:lnTo>
                      <a:pt x="1750496" y="429249"/>
                    </a:lnTo>
                    <a:lnTo>
                      <a:pt x="1661196" y="240949"/>
                    </a:lnTo>
                    <a:lnTo>
                      <a:pt x="1710546" y="0"/>
                    </a:lnTo>
                    <a:lnTo>
                      <a:pt x="1839821" y="4624"/>
                    </a:lnTo>
                    <a:lnTo>
                      <a:pt x="1873671" y="86349"/>
                    </a:lnTo>
                    <a:lnTo>
                      <a:pt x="2132770" y="56349"/>
                    </a:lnTo>
                    <a:lnTo>
                      <a:pt x="2118470" y="1138097"/>
                    </a:lnTo>
                    <a:lnTo>
                      <a:pt x="0" y="1138097"/>
                    </a:lnTo>
                    <a:lnTo>
                      <a:pt x="0" y="200299"/>
                    </a:lnTo>
                    <a:close/>
                  </a:path>
                </a:pathLst>
              </a:custGeom>
              <a:ln w="38099">
                <a:solidFill>
                  <a:srgbClr val="69A84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41F2085A-5F08-4B00-B066-9269E57757C4}"/>
                  </a:ext>
                </a:extLst>
              </p:cNvPr>
              <p:cNvSpPr/>
              <p:nvPr/>
            </p:nvSpPr>
            <p:spPr>
              <a:xfrm>
                <a:off x="4189016" y="2494232"/>
                <a:ext cx="2129790" cy="794385"/>
              </a:xfrm>
              <a:custGeom>
                <a:avLst/>
                <a:gdLst/>
                <a:ahLst/>
                <a:cxnLst/>
                <a:rect l="l" t="t" r="r" b="b"/>
                <a:pathLst>
                  <a:path w="2129790" h="794385">
                    <a:moveTo>
                      <a:pt x="0" y="793785"/>
                    </a:moveTo>
                    <a:lnTo>
                      <a:pt x="3574" y="457836"/>
                    </a:lnTo>
                    <a:lnTo>
                      <a:pt x="489424" y="402436"/>
                    </a:lnTo>
                    <a:lnTo>
                      <a:pt x="687473" y="325561"/>
                    </a:lnTo>
                    <a:lnTo>
                      <a:pt x="914548" y="358111"/>
                    </a:lnTo>
                    <a:lnTo>
                      <a:pt x="1075322" y="306461"/>
                    </a:lnTo>
                    <a:lnTo>
                      <a:pt x="1721921" y="121862"/>
                    </a:lnTo>
                    <a:lnTo>
                      <a:pt x="1918421" y="103362"/>
                    </a:lnTo>
                    <a:lnTo>
                      <a:pt x="2011295" y="73812"/>
                    </a:lnTo>
                    <a:lnTo>
                      <a:pt x="2129170" y="0"/>
                    </a:lnTo>
                    <a:lnTo>
                      <a:pt x="2118470" y="657186"/>
                    </a:lnTo>
                    <a:lnTo>
                      <a:pt x="1886271" y="657186"/>
                    </a:lnTo>
                    <a:lnTo>
                      <a:pt x="1871971" y="612886"/>
                    </a:lnTo>
                    <a:lnTo>
                      <a:pt x="1723721" y="594236"/>
                    </a:lnTo>
                    <a:lnTo>
                      <a:pt x="1725496" y="354436"/>
                    </a:lnTo>
                    <a:lnTo>
                      <a:pt x="1607596" y="306461"/>
                    </a:lnTo>
                    <a:lnTo>
                      <a:pt x="1468272" y="446736"/>
                    </a:lnTo>
                    <a:lnTo>
                      <a:pt x="1264647" y="454136"/>
                    </a:lnTo>
                    <a:lnTo>
                      <a:pt x="1114597" y="343336"/>
                    </a:lnTo>
                    <a:lnTo>
                      <a:pt x="1068172" y="332311"/>
                    </a:lnTo>
                    <a:lnTo>
                      <a:pt x="1004097" y="411911"/>
                    </a:lnTo>
                    <a:lnTo>
                      <a:pt x="1039572" y="616561"/>
                    </a:lnTo>
                    <a:lnTo>
                      <a:pt x="985998" y="627636"/>
                    </a:lnTo>
                    <a:lnTo>
                      <a:pt x="450124" y="472586"/>
                    </a:lnTo>
                    <a:lnTo>
                      <a:pt x="117899" y="491036"/>
                    </a:lnTo>
                    <a:lnTo>
                      <a:pt x="24999" y="590761"/>
                    </a:lnTo>
                    <a:lnTo>
                      <a:pt x="164349" y="638736"/>
                    </a:lnTo>
                    <a:lnTo>
                      <a:pt x="300074" y="631336"/>
                    </a:lnTo>
                    <a:lnTo>
                      <a:pt x="639473" y="723636"/>
                    </a:lnTo>
                    <a:lnTo>
                      <a:pt x="0" y="793785"/>
                    </a:lnTo>
                    <a:close/>
                  </a:path>
                </a:pathLst>
              </a:custGeom>
              <a:solidFill>
                <a:srgbClr val="C17BA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1">
                <a:extLst>
                  <a:ext uri="{FF2B5EF4-FFF2-40B4-BE49-F238E27FC236}">
                    <a16:creationId xmlns:a16="http://schemas.microsoft.com/office/drawing/2014/main" id="{91144A40-FCA5-49BF-AB2C-27492F952618}"/>
                  </a:ext>
                </a:extLst>
              </p:cNvPr>
              <p:cNvSpPr/>
              <p:nvPr/>
            </p:nvSpPr>
            <p:spPr>
              <a:xfrm>
                <a:off x="4189016" y="2494232"/>
                <a:ext cx="2129790" cy="794385"/>
              </a:xfrm>
              <a:custGeom>
                <a:avLst/>
                <a:gdLst/>
                <a:ahLst/>
                <a:cxnLst/>
                <a:rect l="l" t="t" r="r" b="b"/>
                <a:pathLst>
                  <a:path w="2129790" h="794385">
                    <a:moveTo>
                      <a:pt x="639473" y="723636"/>
                    </a:moveTo>
                    <a:lnTo>
                      <a:pt x="0" y="793785"/>
                    </a:lnTo>
                    <a:lnTo>
                      <a:pt x="3574" y="457836"/>
                    </a:lnTo>
                    <a:lnTo>
                      <a:pt x="489424" y="402436"/>
                    </a:lnTo>
                    <a:lnTo>
                      <a:pt x="687473" y="325561"/>
                    </a:lnTo>
                    <a:lnTo>
                      <a:pt x="914548" y="358111"/>
                    </a:lnTo>
                    <a:lnTo>
                      <a:pt x="1075322" y="306461"/>
                    </a:lnTo>
                    <a:lnTo>
                      <a:pt x="1721921" y="121862"/>
                    </a:lnTo>
                    <a:lnTo>
                      <a:pt x="1918421" y="103362"/>
                    </a:lnTo>
                    <a:lnTo>
                      <a:pt x="2011295" y="73812"/>
                    </a:lnTo>
                    <a:lnTo>
                      <a:pt x="2129170" y="0"/>
                    </a:lnTo>
                    <a:lnTo>
                      <a:pt x="2118470" y="657186"/>
                    </a:lnTo>
                    <a:lnTo>
                      <a:pt x="1886271" y="657186"/>
                    </a:lnTo>
                    <a:lnTo>
                      <a:pt x="1871971" y="612886"/>
                    </a:lnTo>
                    <a:lnTo>
                      <a:pt x="1723721" y="594236"/>
                    </a:lnTo>
                    <a:lnTo>
                      <a:pt x="1725496" y="354436"/>
                    </a:lnTo>
                    <a:lnTo>
                      <a:pt x="1607596" y="306461"/>
                    </a:lnTo>
                    <a:lnTo>
                      <a:pt x="1468272" y="446736"/>
                    </a:lnTo>
                    <a:lnTo>
                      <a:pt x="1264647" y="454136"/>
                    </a:lnTo>
                    <a:lnTo>
                      <a:pt x="1114597" y="343336"/>
                    </a:lnTo>
                    <a:lnTo>
                      <a:pt x="1068172" y="332311"/>
                    </a:lnTo>
                    <a:lnTo>
                      <a:pt x="1004097" y="411911"/>
                    </a:lnTo>
                    <a:lnTo>
                      <a:pt x="1039572" y="616561"/>
                    </a:lnTo>
                    <a:lnTo>
                      <a:pt x="985998" y="627636"/>
                    </a:lnTo>
                    <a:lnTo>
                      <a:pt x="450124" y="472586"/>
                    </a:lnTo>
                    <a:lnTo>
                      <a:pt x="117899" y="491036"/>
                    </a:lnTo>
                    <a:lnTo>
                      <a:pt x="24999" y="590761"/>
                    </a:lnTo>
                    <a:lnTo>
                      <a:pt x="164349" y="638736"/>
                    </a:lnTo>
                    <a:lnTo>
                      <a:pt x="300074" y="631336"/>
                    </a:lnTo>
                    <a:lnTo>
                      <a:pt x="639473" y="723636"/>
                    </a:lnTo>
                    <a:close/>
                  </a:path>
                </a:pathLst>
              </a:custGeom>
              <a:ln w="38099">
                <a:solidFill>
                  <a:srgbClr val="C17BA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3CDD60CF-F229-4D04-8A92-49FBD3829B88}"/>
                  </a:ext>
                </a:extLst>
              </p:cNvPr>
              <p:cNvSpPr/>
              <p:nvPr/>
            </p:nvSpPr>
            <p:spPr>
              <a:xfrm>
                <a:off x="4196166" y="2453612"/>
                <a:ext cx="2111375" cy="480059"/>
              </a:xfrm>
              <a:custGeom>
                <a:avLst/>
                <a:gdLst/>
                <a:ahLst/>
                <a:cxnLst/>
                <a:rect l="l" t="t" r="r" b="b"/>
                <a:pathLst>
                  <a:path w="2111375" h="480060">
                    <a:moveTo>
                      <a:pt x="0" y="479981"/>
                    </a:moveTo>
                    <a:lnTo>
                      <a:pt x="0" y="0"/>
                    </a:lnTo>
                    <a:lnTo>
                      <a:pt x="2111320" y="7379"/>
                    </a:lnTo>
                    <a:lnTo>
                      <a:pt x="1961271" y="103382"/>
                    </a:lnTo>
                    <a:lnTo>
                      <a:pt x="1679046" y="136607"/>
                    </a:lnTo>
                    <a:lnTo>
                      <a:pt x="871673" y="372906"/>
                    </a:lnTo>
                    <a:lnTo>
                      <a:pt x="678773" y="332281"/>
                    </a:lnTo>
                    <a:lnTo>
                      <a:pt x="464399" y="420906"/>
                    </a:lnTo>
                    <a:lnTo>
                      <a:pt x="0" y="479981"/>
                    </a:lnTo>
                    <a:close/>
                  </a:path>
                </a:pathLst>
              </a:custGeom>
              <a:solidFill>
                <a:srgbClr val="4985E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3">
                <a:extLst>
                  <a:ext uri="{FF2B5EF4-FFF2-40B4-BE49-F238E27FC236}">
                    <a16:creationId xmlns:a16="http://schemas.microsoft.com/office/drawing/2014/main" id="{5C7AD382-861C-449C-84ED-D36A8F849F22}"/>
                  </a:ext>
                </a:extLst>
              </p:cNvPr>
              <p:cNvSpPr/>
              <p:nvPr/>
            </p:nvSpPr>
            <p:spPr>
              <a:xfrm>
                <a:off x="4196166" y="2453612"/>
                <a:ext cx="2111375" cy="480059"/>
              </a:xfrm>
              <a:custGeom>
                <a:avLst/>
                <a:gdLst/>
                <a:ahLst/>
                <a:cxnLst/>
                <a:rect l="l" t="t" r="r" b="b"/>
                <a:pathLst>
                  <a:path w="2111375" h="480060">
                    <a:moveTo>
                      <a:pt x="0" y="479981"/>
                    </a:moveTo>
                    <a:lnTo>
                      <a:pt x="0" y="0"/>
                    </a:lnTo>
                    <a:lnTo>
                      <a:pt x="2111320" y="7379"/>
                    </a:lnTo>
                    <a:lnTo>
                      <a:pt x="1961271" y="103382"/>
                    </a:lnTo>
                    <a:lnTo>
                      <a:pt x="1679046" y="136607"/>
                    </a:lnTo>
                    <a:lnTo>
                      <a:pt x="871673" y="372906"/>
                    </a:lnTo>
                    <a:lnTo>
                      <a:pt x="678773" y="332281"/>
                    </a:lnTo>
                    <a:lnTo>
                      <a:pt x="464399" y="420906"/>
                    </a:lnTo>
                    <a:lnTo>
                      <a:pt x="0" y="479981"/>
                    </a:lnTo>
                    <a:close/>
                  </a:path>
                </a:pathLst>
              </a:custGeom>
              <a:ln w="28574">
                <a:solidFill>
                  <a:srgbClr val="4985E8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" name="object 24">
              <a:extLst>
                <a:ext uri="{FF2B5EF4-FFF2-40B4-BE49-F238E27FC236}">
                  <a16:creationId xmlns:a16="http://schemas.microsoft.com/office/drawing/2014/main" id="{D9AB5902-58D6-45E3-9605-A7EA9833CD39}"/>
                </a:ext>
              </a:extLst>
            </p:cNvPr>
            <p:cNvSpPr/>
            <p:nvPr/>
          </p:nvSpPr>
          <p:spPr>
            <a:xfrm>
              <a:off x="4207691" y="515361"/>
              <a:ext cx="2093695" cy="18122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5">
              <a:extLst>
                <a:ext uri="{FF2B5EF4-FFF2-40B4-BE49-F238E27FC236}">
                  <a16:creationId xmlns:a16="http://schemas.microsoft.com/office/drawing/2014/main" id="{3630CD0D-C696-469D-8485-E3F05CD17958}"/>
                </a:ext>
              </a:extLst>
            </p:cNvPr>
            <p:cNvSpPr txBox="1"/>
            <p:nvPr/>
          </p:nvSpPr>
          <p:spPr>
            <a:xfrm>
              <a:off x="5604914" y="3942551"/>
              <a:ext cx="528955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Grass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777D4BFC-27D3-4B3A-8280-DE4ADFAD69C2}"/>
                </a:ext>
              </a:extLst>
            </p:cNvPr>
            <p:cNvSpPr txBox="1"/>
            <p:nvPr/>
          </p:nvSpPr>
          <p:spPr>
            <a:xfrm>
              <a:off x="5200788" y="3250608"/>
              <a:ext cx="31242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Cat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14" name="object 27">
              <a:extLst>
                <a:ext uri="{FF2B5EF4-FFF2-40B4-BE49-F238E27FC236}">
                  <a16:creationId xmlns:a16="http://schemas.microsoft.com/office/drawing/2014/main" id="{0F280946-801F-422E-9BF8-333BA28ADB0D}"/>
                </a:ext>
              </a:extLst>
            </p:cNvPr>
            <p:cNvSpPr txBox="1"/>
            <p:nvPr/>
          </p:nvSpPr>
          <p:spPr>
            <a:xfrm>
              <a:off x="4327519" y="2500935"/>
              <a:ext cx="341630" cy="2387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-5" dirty="0">
                  <a:latin typeface="Arial"/>
                  <a:cs typeface="Arial"/>
                </a:rPr>
                <a:t>Sky</a:t>
              </a:r>
              <a:endParaRPr sz="1400">
                <a:latin typeface="Arial"/>
                <a:cs typeface="Arial"/>
              </a:endParaRPr>
            </a:p>
          </p:txBody>
        </p:sp>
        <p:sp>
          <p:nvSpPr>
            <p:cNvPr id="15" name="object 28">
              <a:extLst>
                <a:ext uri="{FF2B5EF4-FFF2-40B4-BE49-F238E27FC236}">
                  <a16:creationId xmlns:a16="http://schemas.microsoft.com/office/drawing/2014/main" id="{B23F29CA-CAEA-448E-B181-F7A2BD89000C}"/>
                </a:ext>
              </a:extLst>
            </p:cNvPr>
            <p:cNvSpPr txBox="1"/>
            <p:nvPr/>
          </p:nvSpPr>
          <p:spPr>
            <a:xfrm rot="2700000">
              <a:off x="5768325" y="2725475"/>
              <a:ext cx="497665" cy="1778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sz="1400" b="1" spc="-80" dirty="0">
                  <a:latin typeface="Arial"/>
                  <a:cs typeface="Arial"/>
                </a:rPr>
                <a:t>T</a:t>
              </a:r>
              <a:r>
                <a:rPr sz="1400" b="1" spc="-5" dirty="0">
                  <a:latin typeface="Arial"/>
                  <a:cs typeface="Arial"/>
                </a:rPr>
                <a:t>rees</a:t>
              </a:r>
              <a:endParaRPr sz="1400">
                <a:latin typeface="Arial"/>
                <a:cs typeface="Arial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ADCD2B13-AA62-468B-8E6E-5DA9B92ED088}"/>
              </a:ext>
            </a:extLst>
          </p:cNvPr>
          <p:cNvSpPr txBox="1"/>
          <p:nvPr/>
        </p:nvSpPr>
        <p:spPr>
          <a:xfrm>
            <a:off x="207459" y="23725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给图像中的每个像素贴上类别标签。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08CA73-7D21-42D5-B1BA-6F0FD07C71B7}"/>
              </a:ext>
            </a:extLst>
          </p:cNvPr>
          <p:cNvSpPr txBox="1"/>
          <p:nvPr/>
        </p:nvSpPr>
        <p:spPr>
          <a:xfrm>
            <a:off x="323313" y="3808694"/>
            <a:ext cx="3240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不区分实例，只关心像素。</a:t>
            </a:r>
          </a:p>
        </p:txBody>
      </p:sp>
    </p:spTree>
    <p:extLst>
      <p:ext uri="{BB962C8B-B14F-4D97-AF65-F5344CB8AC3E}">
        <p14:creationId xmlns:p14="http://schemas.microsoft.com/office/powerpoint/2010/main" val="219838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3982186-BF59-45F5-A2EA-411D45ABBE03}"/>
              </a:ext>
            </a:extLst>
          </p:cNvPr>
          <p:cNvSpPr txBox="1">
            <a:spLocks/>
          </p:cNvSpPr>
          <p:nvPr/>
        </p:nvSpPr>
        <p:spPr bwMode="gray">
          <a:xfrm>
            <a:off x="3995936" y="384802"/>
            <a:ext cx="2145039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目标检测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2D083D2-9461-4F38-97B5-46F02EA89C0D}"/>
              </a:ext>
            </a:extLst>
          </p:cNvPr>
          <p:cNvSpPr/>
          <p:nvPr/>
        </p:nvSpPr>
        <p:spPr>
          <a:xfrm>
            <a:off x="128003" y="2634995"/>
            <a:ext cx="2093695" cy="1812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1F4E9CD-472C-48FF-BA47-123B2EDEF00E}"/>
              </a:ext>
            </a:extLst>
          </p:cNvPr>
          <p:cNvSpPr txBox="1"/>
          <p:nvPr/>
        </p:nvSpPr>
        <p:spPr>
          <a:xfrm>
            <a:off x="903218" y="2021527"/>
            <a:ext cx="16757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b="1" spc="-5" dirty="0">
                <a:latin typeface="Arial"/>
                <a:cs typeface="Arial"/>
              </a:rPr>
              <a:t>分类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4E23AA4-3DFD-4EA7-9CDD-755A4276562B}"/>
              </a:ext>
            </a:extLst>
          </p:cNvPr>
          <p:cNvSpPr txBox="1"/>
          <p:nvPr/>
        </p:nvSpPr>
        <p:spPr>
          <a:xfrm>
            <a:off x="2612563" y="2021031"/>
            <a:ext cx="1701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b="1" spc="-5" dirty="0">
                <a:latin typeface="Arial"/>
                <a:cs typeface="Arial"/>
              </a:rPr>
              <a:t>语义分割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FFABDFC-1018-4902-A925-325825F5BE0B}"/>
              </a:ext>
            </a:extLst>
          </p:cNvPr>
          <p:cNvSpPr txBox="1"/>
          <p:nvPr/>
        </p:nvSpPr>
        <p:spPr>
          <a:xfrm>
            <a:off x="5143662" y="1923173"/>
            <a:ext cx="137255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b="1" spc="-5" dirty="0">
                <a:latin typeface="Arial"/>
                <a:cs typeface="Arial"/>
              </a:rPr>
              <a:t>目标检测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059EBB9-42CB-475B-BBA5-3DE18E554D83}"/>
              </a:ext>
            </a:extLst>
          </p:cNvPr>
          <p:cNvSpPr txBox="1"/>
          <p:nvPr/>
        </p:nvSpPr>
        <p:spPr>
          <a:xfrm>
            <a:off x="7149079" y="1923172"/>
            <a:ext cx="1701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b="1" spc="-5" dirty="0">
                <a:latin typeface="Arial"/>
                <a:cs typeface="Arial"/>
              </a:rPr>
              <a:t>实例分割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0D2E8E0-4C40-4323-9208-2ED7A82FE98F}"/>
              </a:ext>
            </a:extLst>
          </p:cNvPr>
          <p:cNvSpPr/>
          <p:nvPr/>
        </p:nvSpPr>
        <p:spPr>
          <a:xfrm>
            <a:off x="4697594" y="2677132"/>
            <a:ext cx="2093695" cy="1798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E0136A82-72A9-4B30-93E7-E051926741B3}"/>
              </a:ext>
            </a:extLst>
          </p:cNvPr>
          <p:cNvGrpSpPr/>
          <p:nvPr/>
        </p:nvGrpSpPr>
        <p:grpSpPr>
          <a:xfrm>
            <a:off x="6977240" y="2677132"/>
            <a:ext cx="2106930" cy="1826260"/>
            <a:chOff x="6917411" y="1743171"/>
            <a:chExt cx="2106930" cy="1826260"/>
          </a:xfrm>
        </p:grpSpPr>
        <p:sp>
          <p:nvSpPr>
            <p:cNvPr id="34" name="object 10">
              <a:extLst>
                <a:ext uri="{FF2B5EF4-FFF2-40B4-BE49-F238E27FC236}">
                  <a16:creationId xmlns:a16="http://schemas.microsoft.com/office/drawing/2014/main" id="{5BC2200E-DFB6-4DE5-B2EF-79B82B488A37}"/>
                </a:ext>
              </a:extLst>
            </p:cNvPr>
            <p:cNvSpPr/>
            <p:nvPr/>
          </p:nvSpPr>
          <p:spPr>
            <a:xfrm>
              <a:off x="6917411" y="1743171"/>
              <a:ext cx="2106870" cy="1812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1">
              <a:extLst>
                <a:ext uri="{FF2B5EF4-FFF2-40B4-BE49-F238E27FC236}">
                  <a16:creationId xmlns:a16="http://schemas.microsoft.com/office/drawing/2014/main" id="{85357BFB-D3E2-4893-8D11-93EFA802A888}"/>
                </a:ext>
              </a:extLst>
            </p:cNvPr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4" y="1053122"/>
                  </a:moveTo>
                  <a:lnTo>
                    <a:pt x="202999" y="952423"/>
                  </a:lnTo>
                  <a:lnTo>
                    <a:pt x="173749" y="774098"/>
                  </a:lnTo>
                  <a:lnTo>
                    <a:pt x="208474" y="614673"/>
                  </a:lnTo>
                  <a:lnTo>
                    <a:pt x="107899" y="629348"/>
                  </a:lnTo>
                  <a:lnTo>
                    <a:pt x="0" y="572723"/>
                  </a:lnTo>
                  <a:lnTo>
                    <a:pt x="7324" y="396474"/>
                  </a:lnTo>
                  <a:lnTo>
                    <a:pt x="62174" y="383899"/>
                  </a:lnTo>
                  <a:lnTo>
                    <a:pt x="181049" y="507673"/>
                  </a:lnTo>
                  <a:lnTo>
                    <a:pt x="230424" y="390199"/>
                  </a:lnTo>
                  <a:lnTo>
                    <a:pt x="153624" y="306274"/>
                  </a:lnTo>
                  <a:lnTo>
                    <a:pt x="201174" y="138449"/>
                  </a:lnTo>
                  <a:lnTo>
                    <a:pt x="175574" y="94399"/>
                  </a:lnTo>
                  <a:lnTo>
                    <a:pt x="201174" y="23074"/>
                  </a:lnTo>
                  <a:lnTo>
                    <a:pt x="294449" y="37749"/>
                  </a:lnTo>
                  <a:lnTo>
                    <a:pt x="323699" y="12574"/>
                  </a:lnTo>
                  <a:lnTo>
                    <a:pt x="424274" y="0"/>
                  </a:lnTo>
                  <a:lnTo>
                    <a:pt x="502923" y="54524"/>
                  </a:lnTo>
                  <a:lnTo>
                    <a:pt x="544973" y="18874"/>
                  </a:lnTo>
                  <a:lnTo>
                    <a:pt x="605348" y="65024"/>
                  </a:lnTo>
                  <a:lnTo>
                    <a:pt x="596198" y="148949"/>
                  </a:lnTo>
                  <a:lnTo>
                    <a:pt x="612648" y="209774"/>
                  </a:lnTo>
                  <a:lnTo>
                    <a:pt x="662023" y="260124"/>
                  </a:lnTo>
                  <a:lnTo>
                    <a:pt x="638248" y="335649"/>
                  </a:lnTo>
                  <a:lnTo>
                    <a:pt x="660198" y="356624"/>
                  </a:lnTo>
                  <a:lnTo>
                    <a:pt x="671173" y="526548"/>
                  </a:lnTo>
                  <a:lnTo>
                    <a:pt x="705923" y="593698"/>
                  </a:lnTo>
                  <a:lnTo>
                    <a:pt x="629098" y="690198"/>
                  </a:lnTo>
                  <a:lnTo>
                    <a:pt x="660198" y="797173"/>
                  </a:lnTo>
                  <a:lnTo>
                    <a:pt x="561448" y="1044722"/>
                  </a:lnTo>
                  <a:lnTo>
                    <a:pt x="402349" y="1040547"/>
                  </a:lnTo>
                  <a:lnTo>
                    <a:pt x="495599" y="872698"/>
                  </a:lnTo>
                  <a:lnTo>
                    <a:pt x="466349" y="809773"/>
                  </a:lnTo>
                  <a:lnTo>
                    <a:pt x="358449" y="816048"/>
                  </a:lnTo>
                  <a:lnTo>
                    <a:pt x="301749" y="870623"/>
                  </a:lnTo>
                  <a:lnTo>
                    <a:pt x="340149" y="1051022"/>
                  </a:lnTo>
                  <a:lnTo>
                    <a:pt x="166424" y="1053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D135FF27-1E2E-4B6B-85A6-E601D7596A82}"/>
                </a:ext>
              </a:extLst>
            </p:cNvPr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74" y="138449"/>
                  </a:moveTo>
                  <a:lnTo>
                    <a:pt x="153624" y="306274"/>
                  </a:lnTo>
                  <a:lnTo>
                    <a:pt x="230424" y="390199"/>
                  </a:lnTo>
                  <a:lnTo>
                    <a:pt x="181049" y="507673"/>
                  </a:lnTo>
                  <a:lnTo>
                    <a:pt x="62174" y="383899"/>
                  </a:lnTo>
                  <a:lnTo>
                    <a:pt x="7324" y="396474"/>
                  </a:lnTo>
                  <a:lnTo>
                    <a:pt x="0" y="572723"/>
                  </a:lnTo>
                  <a:lnTo>
                    <a:pt x="107899" y="629348"/>
                  </a:lnTo>
                  <a:lnTo>
                    <a:pt x="208474" y="614673"/>
                  </a:lnTo>
                  <a:lnTo>
                    <a:pt x="173749" y="774098"/>
                  </a:lnTo>
                  <a:lnTo>
                    <a:pt x="202999" y="952423"/>
                  </a:lnTo>
                  <a:lnTo>
                    <a:pt x="166424" y="1053122"/>
                  </a:lnTo>
                  <a:lnTo>
                    <a:pt x="340149" y="1051022"/>
                  </a:lnTo>
                  <a:lnTo>
                    <a:pt x="301749" y="870623"/>
                  </a:lnTo>
                  <a:lnTo>
                    <a:pt x="358449" y="816048"/>
                  </a:lnTo>
                  <a:lnTo>
                    <a:pt x="466349" y="809773"/>
                  </a:lnTo>
                  <a:lnTo>
                    <a:pt x="495599" y="872698"/>
                  </a:lnTo>
                  <a:lnTo>
                    <a:pt x="402349" y="1040547"/>
                  </a:lnTo>
                  <a:lnTo>
                    <a:pt x="561448" y="1044722"/>
                  </a:lnTo>
                  <a:lnTo>
                    <a:pt x="660198" y="797173"/>
                  </a:lnTo>
                  <a:lnTo>
                    <a:pt x="629098" y="690198"/>
                  </a:lnTo>
                  <a:lnTo>
                    <a:pt x="705923" y="593698"/>
                  </a:lnTo>
                  <a:lnTo>
                    <a:pt x="671173" y="526548"/>
                  </a:lnTo>
                  <a:lnTo>
                    <a:pt x="660198" y="356624"/>
                  </a:lnTo>
                  <a:lnTo>
                    <a:pt x="638248" y="335649"/>
                  </a:lnTo>
                  <a:lnTo>
                    <a:pt x="662023" y="260124"/>
                  </a:lnTo>
                  <a:lnTo>
                    <a:pt x="612648" y="209774"/>
                  </a:lnTo>
                  <a:lnTo>
                    <a:pt x="596198" y="148949"/>
                  </a:lnTo>
                  <a:lnTo>
                    <a:pt x="605348" y="65024"/>
                  </a:lnTo>
                  <a:lnTo>
                    <a:pt x="544973" y="18874"/>
                  </a:lnTo>
                  <a:lnTo>
                    <a:pt x="502923" y="54524"/>
                  </a:lnTo>
                  <a:lnTo>
                    <a:pt x="424274" y="0"/>
                  </a:lnTo>
                  <a:lnTo>
                    <a:pt x="323699" y="12574"/>
                  </a:lnTo>
                  <a:lnTo>
                    <a:pt x="294449" y="37749"/>
                  </a:lnTo>
                  <a:lnTo>
                    <a:pt x="201174" y="23074"/>
                  </a:lnTo>
                  <a:lnTo>
                    <a:pt x="175574" y="94399"/>
                  </a:lnTo>
                  <a:lnTo>
                    <a:pt x="201174" y="13844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E1342C2F-7DA4-406C-833A-7A8DA4B2DC6D}"/>
                </a:ext>
              </a:extLst>
            </p:cNvPr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49" y="819773"/>
                  </a:move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4">
              <a:extLst>
                <a:ext uri="{FF2B5EF4-FFF2-40B4-BE49-F238E27FC236}">
                  <a16:creationId xmlns:a16="http://schemas.microsoft.com/office/drawing/2014/main" id="{64063A54-A172-4A3C-BE08-F09A3006FE21}"/>
                </a:ext>
              </a:extLst>
            </p:cNvPr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74" y="406399"/>
                  </a:move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5">
              <a:extLst>
                <a:ext uri="{FF2B5EF4-FFF2-40B4-BE49-F238E27FC236}">
                  <a16:creationId xmlns:a16="http://schemas.microsoft.com/office/drawing/2014/main" id="{B3F3840B-C18C-4967-A267-1284FEA8D902}"/>
                </a:ext>
              </a:extLst>
            </p:cNvPr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49" y="715248"/>
                  </a:move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6">
              <a:extLst>
                <a:ext uri="{FF2B5EF4-FFF2-40B4-BE49-F238E27FC236}">
                  <a16:creationId xmlns:a16="http://schemas.microsoft.com/office/drawing/2014/main" id="{C3803963-CC89-42F2-A818-FDBD46F12762}"/>
                </a:ext>
              </a:extLst>
            </p:cNvPr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74" y="204349"/>
                  </a:move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7">
            <a:extLst>
              <a:ext uri="{FF2B5EF4-FFF2-40B4-BE49-F238E27FC236}">
                <a16:creationId xmlns:a16="http://schemas.microsoft.com/office/drawing/2014/main" id="{77E54CCB-3F65-4696-BF42-D42EF2DE4A48}"/>
              </a:ext>
            </a:extLst>
          </p:cNvPr>
          <p:cNvSpPr/>
          <p:nvPr/>
        </p:nvSpPr>
        <p:spPr>
          <a:xfrm>
            <a:off x="4855694" y="4904753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6BF27280-1DE2-44E6-A784-431FEA5D3EB2}"/>
              </a:ext>
            </a:extLst>
          </p:cNvPr>
          <p:cNvSpPr/>
          <p:nvPr/>
        </p:nvSpPr>
        <p:spPr>
          <a:xfrm>
            <a:off x="120353" y="4914352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7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3" y="171302"/>
                </a:lnTo>
                <a:lnTo>
                  <a:pt x="1868301" y="175949"/>
                </a:lnTo>
                <a:lnTo>
                  <a:pt x="1275394" y="175949"/>
                </a:lnTo>
                <a:lnTo>
                  <a:pt x="1223231" y="180596"/>
                </a:lnTo>
                <a:lnTo>
                  <a:pt x="1175346" y="193833"/>
                </a:lnTo>
                <a:lnTo>
                  <a:pt x="1133106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19" y="241851"/>
                </a:lnTo>
                <a:lnTo>
                  <a:pt x="962689" y="214603"/>
                </a:lnTo>
                <a:lnTo>
                  <a:pt x="920448" y="193833"/>
                </a:lnTo>
                <a:lnTo>
                  <a:pt x="872564" y="180596"/>
                </a:lnTo>
                <a:lnTo>
                  <a:pt x="8204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012B31F7-AEDA-473C-8BE8-B913CD667ED2}"/>
              </a:ext>
            </a:extLst>
          </p:cNvPr>
          <p:cNvSpPr/>
          <p:nvPr/>
        </p:nvSpPr>
        <p:spPr>
          <a:xfrm>
            <a:off x="2443574" y="4913227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8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1" y="171302"/>
                </a:lnTo>
                <a:lnTo>
                  <a:pt x="1839496" y="175949"/>
                </a:lnTo>
                <a:lnTo>
                  <a:pt x="1260997" y="175949"/>
                </a:lnTo>
                <a:lnTo>
                  <a:pt x="1208832" y="180596"/>
                </a:lnTo>
                <a:lnTo>
                  <a:pt x="1160946" y="193833"/>
                </a:lnTo>
                <a:lnTo>
                  <a:pt x="1118705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20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3" y="180596"/>
                </a:lnTo>
                <a:lnTo>
                  <a:pt x="805998" y="175949"/>
                </a:lnTo>
                <a:lnTo>
                  <a:pt x="227499" y="175949"/>
                </a:lnTo>
                <a:lnTo>
                  <a:pt x="175335" y="171302"/>
                </a:lnTo>
                <a:lnTo>
                  <a:pt x="127449" y="158066"/>
                </a:lnTo>
                <a:lnTo>
                  <a:pt x="85209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20">
            <a:extLst>
              <a:ext uri="{FF2B5EF4-FFF2-40B4-BE49-F238E27FC236}">
                <a16:creationId xmlns:a16="http://schemas.microsoft.com/office/drawing/2014/main" id="{E2C6DB95-C690-4A43-9147-5E11BF775A58}"/>
              </a:ext>
            </a:extLst>
          </p:cNvPr>
          <p:cNvGrpSpPr/>
          <p:nvPr/>
        </p:nvGrpSpPr>
        <p:grpSpPr>
          <a:xfrm>
            <a:off x="59829" y="1928958"/>
            <a:ext cx="4542790" cy="3624579"/>
            <a:chOff x="0" y="994997"/>
            <a:chExt cx="4542790" cy="3624579"/>
          </a:xfrm>
        </p:grpSpPr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9A04A49B-F5F1-4D95-AEB2-724EB269DA79}"/>
                </a:ext>
              </a:extLst>
            </p:cNvPr>
            <p:cNvSpPr/>
            <p:nvPr/>
          </p:nvSpPr>
          <p:spPr>
            <a:xfrm>
              <a:off x="2301180" y="1697884"/>
              <a:ext cx="2137935" cy="1818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B8A9ACA3-AC0E-4C12-ACA3-89449780A4AC}"/>
                </a:ext>
              </a:extLst>
            </p:cNvPr>
            <p:cNvSpPr/>
            <p:nvPr/>
          </p:nvSpPr>
          <p:spPr>
            <a:xfrm>
              <a:off x="2367395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0997" y="1154010"/>
                  </a:moveTo>
                  <a:lnTo>
                    <a:pt x="1082547" y="1063835"/>
                  </a:lnTo>
                  <a:lnTo>
                    <a:pt x="1027547" y="919560"/>
                  </a:lnTo>
                  <a:lnTo>
                    <a:pt x="899073" y="937635"/>
                  </a:lnTo>
                  <a:lnTo>
                    <a:pt x="871573" y="838460"/>
                  </a:lnTo>
                  <a:lnTo>
                    <a:pt x="825698" y="640111"/>
                  </a:lnTo>
                  <a:lnTo>
                    <a:pt x="807323" y="486811"/>
                  </a:lnTo>
                  <a:lnTo>
                    <a:pt x="642198" y="387669"/>
                  </a:lnTo>
                  <a:lnTo>
                    <a:pt x="394499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74" y="162262"/>
                  </a:lnTo>
                  <a:lnTo>
                    <a:pt x="697248" y="261456"/>
                  </a:lnTo>
                  <a:lnTo>
                    <a:pt x="926598" y="333581"/>
                  </a:lnTo>
                  <a:lnTo>
                    <a:pt x="1009172" y="306514"/>
                  </a:lnTo>
                  <a:lnTo>
                    <a:pt x="972473" y="153282"/>
                  </a:lnTo>
                  <a:lnTo>
                    <a:pt x="972473" y="36074"/>
                  </a:lnTo>
                  <a:lnTo>
                    <a:pt x="1027547" y="27044"/>
                  </a:lnTo>
                  <a:lnTo>
                    <a:pt x="1183472" y="153282"/>
                  </a:lnTo>
                  <a:lnTo>
                    <a:pt x="1431172" y="135244"/>
                  </a:lnTo>
                  <a:lnTo>
                    <a:pt x="1577946" y="0"/>
                  </a:lnTo>
                  <a:lnTo>
                    <a:pt x="1642171" y="27044"/>
                  </a:lnTo>
                  <a:lnTo>
                    <a:pt x="1632996" y="252451"/>
                  </a:lnTo>
                  <a:lnTo>
                    <a:pt x="1596321" y="468836"/>
                  </a:lnTo>
                  <a:lnTo>
                    <a:pt x="1559596" y="540936"/>
                  </a:lnTo>
                  <a:lnTo>
                    <a:pt x="1623821" y="622086"/>
                  </a:lnTo>
                  <a:lnTo>
                    <a:pt x="1642171" y="748285"/>
                  </a:lnTo>
                  <a:lnTo>
                    <a:pt x="1642171" y="856460"/>
                  </a:lnTo>
                  <a:lnTo>
                    <a:pt x="1550446" y="946635"/>
                  </a:lnTo>
                  <a:lnTo>
                    <a:pt x="1421997" y="883510"/>
                  </a:lnTo>
                  <a:lnTo>
                    <a:pt x="1458697" y="721261"/>
                  </a:lnTo>
                  <a:lnTo>
                    <a:pt x="1357772" y="784360"/>
                  </a:lnTo>
                  <a:lnTo>
                    <a:pt x="1238497" y="820410"/>
                  </a:lnTo>
                  <a:lnTo>
                    <a:pt x="1256872" y="901560"/>
                  </a:lnTo>
                  <a:lnTo>
                    <a:pt x="1288572" y="987060"/>
                  </a:lnTo>
                  <a:lnTo>
                    <a:pt x="1284372" y="1090885"/>
                  </a:lnTo>
                  <a:lnTo>
                    <a:pt x="121099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0C25748B-855E-4D18-920E-A88F570C20CE}"/>
                </a:ext>
              </a:extLst>
            </p:cNvPr>
            <p:cNvSpPr/>
            <p:nvPr/>
          </p:nvSpPr>
          <p:spPr>
            <a:xfrm>
              <a:off x="2367395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74" y="162262"/>
                  </a:lnTo>
                  <a:lnTo>
                    <a:pt x="697248" y="261456"/>
                  </a:lnTo>
                  <a:lnTo>
                    <a:pt x="926598" y="333581"/>
                  </a:lnTo>
                  <a:lnTo>
                    <a:pt x="1009172" y="306514"/>
                  </a:lnTo>
                  <a:lnTo>
                    <a:pt x="972473" y="153282"/>
                  </a:lnTo>
                  <a:lnTo>
                    <a:pt x="972473" y="36074"/>
                  </a:lnTo>
                  <a:lnTo>
                    <a:pt x="1027547" y="27044"/>
                  </a:lnTo>
                  <a:lnTo>
                    <a:pt x="1183472" y="153282"/>
                  </a:lnTo>
                  <a:lnTo>
                    <a:pt x="1431172" y="135244"/>
                  </a:lnTo>
                  <a:lnTo>
                    <a:pt x="1577946" y="0"/>
                  </a:lnTo>
                  <a:lnTo>
                    <a:pt x="1642171" y="27044"/>
                  </a:lnTo>
                  <a:lnTo>
                    <a:pt x="1632996" y="252451"/>
                  </a:lnTo>
                  <a:lnTo>
                    <a:pt x="1596321" y="468836"/>
                  </a:lnTo>
                  <a:lnTo>
                    <a:pt x="1559596" y="540936"/>
                  </a:lnTo>
                  <a:lnTo>
                    <a:pt x="1623821" y="622086"/>
                  </a:lnTo>
                  <a:lnTo>
                    <a:pt x="1642171" y="748285"/>
                  </a:lnTo>
                  <a:lnTo>
                    <a:pt x="1642171" y="856460"/>
                  </a:lnTo>
                  <a:lnTo>
                    <a:pt x="1550446" y="946635"/>
                  </a:lnTo>
                  <a:lnTo>
                    <a:pt x="1421997" y="883510"/>
                  </a:lnTo>
                  <a:lnTo>
                    <a:pt x="1458697" y="721261"/>
                  </a:lnTo>
                  <a:lnTo>
                    <a:pt x="1357772" y="784360"/>
                  </a:lnTo>
                  <a:lnTo>
                    <a:pt x="1238497" y="820410"/>
                  </a:lnTo>
                  <a:lnTo>
                    <a:pt x="1256872" y="901560"/>
                  </a:lnTo>
                  <a:lnTo>
                    <a:pt x="1288572" y="987060"/>
                  </a:lnTo>
                  <a:lnTo>
                    <a:pt x="1284372" y="1090885"/>
                  </a:lnTo>
                  <a:lnTo>
                    <a:pt x="1210997" y="1154010"/>
                  </a:lnTo>
                  <a:lnTo>
                    <a:pt x="1082547" y="1063835"/>
                  </a:lnTo>
                  <a:lnTo>
                    <a:pt x="1027547" y="919560"/>
                  </a:lnTo>
                  <a:lnTo>
                    <a:pt x="899073" y="937635"/>
                  </a:lnTo>
                  <a:lnTo>
                    <a:pt x="871573" y="838460"/>
                  </a:lnTo>
                  <a:lnTo>
                    <a:pt x="825698" y="640111"/>
                  </a:lnTo>
                  <a:lnTo>
                    <a:pt x="807323" y="486811"/>
                  </a:lnTo>
                  <a:lnTo>
                    <a:pt x="642198" y="387669"/>
                  </a:lnTo>
                  <a:lnTo>
                    <a:pt x="394499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80A9156D-5231-4612-B407-84B30ED3021B}"/>
                </a:ext>
              </a:extLst>
            </p:cNvPr>
            <p:cNvSpPr/>
            <p:nvPr/>
          </p:nvSpPr>
          <p:spPr>
            <a:xfrm>
              <a:off x="2310020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70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3" y="115404"/>
                  </a:lnTo>
                  <a:lnTo>
                    <a:pt x="839523" y="240937"/>
                  </a:lnTo>
                  <a:lnTo>
                    <a:pt x="914548" y="643386"/>
                  </a:lnTo>
                  <a:lnTo>
                    <a:pt x="1077272" y="642861"/>
                  </a:lnTo>
                  <a:lnTo>
                    <a:pt x="1128897" y="798435"/>
                  </a:lnTo>
                  <a:lnTo>
                    <a:pt x="1236072" y="883385"/>
                  </a:lnTo>
                  <a:lnTo>
                    <a:pt x="1364672" y="850110"/>
                  </a:lnTo>
                  <a:lnTo>
                    <a:pt x="1375397" y="739361"/>
                  </a:lnTo>
                  <a:lnTo>
                    <a:pt x="1353947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47" y="624886"/>
                  </a:lnTo>
                  <a:lnTo>
                    <a:pt x="1618321" y="695036"/>
                  </a:lnTo>
                  <a:lnTo>
                    <a:pt x="1743371" y="580611"/>
                  </a:lnTo>
                  <a:lnTo>
                    <a:pt x="1750496" y="429211"/>
                  </a:lnTo>
                  <a:lnTo>
                    <a:pt x="1661196" y="240937"/>
                  </a:lnTo>
                  <a:lnTo>
                    <a:pt x="1710546" y="0"/>
                  </a:lnTo>
                  <a:lnTo>
                    <a:pt x="1839821" y="4619"/>
                  </a:lnTo>
                  <a:lnTo>
                    <a:pt x="1873671" y="86347"/>
                  </a:lnTo>
                  <a:lnTo>
                    <a:pt x="2132770" y="56329"/>
                  </a:lnTo>
                  <a:lnTo>
                    <a:pt x="2118470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421B9071-72BF-4EAE-A6AE-DF647264DE02}"/>
                </a:ext>
              </a:extLst>
            </p:cNvPr>
            <p:cNvSpPr/>
            <p:nvPr/>
          </p:nvSpPr>
          <p:spPr>
            <a:xfrm>
              <a:off x="2310020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3" y="115404"/>
                  </a:lnTo>
                  <a:lnTo>
                    <a:pt x="839523" y="240937"/>
                  </a:lnTo>
                  <a:lnTo>
                    <a:pt x="914548" y="643386"/>
                  </a:lnTo>
                  <a:lnTo>
                    <a:pt x="1077272" y="642861"/>
                  </a:lnTo>
                  <a:lnTo>
                    <a:pt x="1128897" y="798435"/>
                  </a:lnTo>
                  <a:lnTo>
                    <a:pt x="1236072" y="883385"/>
                  </a:lnTo>
                  <a:lnTo>
                    <a:pt x="1364672" y="850110"/>
                  </a:lnTo>
                  <a:lnTo>
                    <a:pt x="1375397" y="739361"/>
                  </a:lnTo>
                  <a:lnTo>
                    <a:pt x="1353947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47" y="624886"/>
                  </a:lnTo>
                  <a:lnTo>
                    <a:pt x="1618321" y="695036"/>
                  </a:lnTo>
                  <a:lnTo>
                    <a:pt x="1743371" y="580611"/>
                  </a:lnTo>
                  <a:lnTo>
                    <a:pt x="1750496" y="429211"/>
                  </a:lnTo>
                  <a:lnTo>
                    <a:pt x="1661196" y="240937"/>
                  </a:lnTo>
                  <a:lnTo>
                    <a:pt x="1710546" y="0"/>
                  </a:lnTo>
                  <a:lnTo>
                    <a:pt x="1839821" y="4619"/>
                  </a:lnTo>
                  <a:lnTo>
                    <a:pt x="1873671" y="86347"/>
                  </a:lnTo>
                  <a:lnTo>
                    <a:pt x="2132770" y="56329"/>
                  </a:lnTo>
                  <a:lnTo>
                    <a:pt x="2118470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E3DA22ED-8FCE-4835-B51F-74766D8F0D25}"/>
                </a:ext>
              </a:extLst>
            </p:cNvPr>
            <p:cNvSpPr/>
            <p:nvPr/>
          </p:nvSpPr>
          <p:spPr>
            <a:xfrm>
              <a:off x="2306445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69" y="457831"/>
                  </a:lnTo>
                  <a:lnTo>
                    <a:pt x="489424" y="402431"/>
                  </a:lnTo>
                  <a:lnTo>
                    <a:pt x="687473" y="325574"/>
                  </a:lnTo>
                  <a:lnTo>
                    <a:pt x="914548" y="358119"/>
                  </a:lnTo>
                  <a:lnTo>
                    <a:pt x="1075322" y="306456"/>
                  </a:lnTo>
                  <a:lnTo>
                    <a:pt x="1721921" y="121854"/>
                  </a:lnTo>
                  <a:lnTo>
                    <a:pt x="1918421" y="103372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0" y="657193"/>
                  </a:lnTo>
                  <a:lnTo>
                    <a:pt x="1886271" y="657193"/>
                  </a:lnTo>
                  <a:lnTo>
                    <a:pt x="1871971" y="612881"/>
                  </a:lnTo>
                  <a:lnTo>
                    <a:pt x="1723721" y="594228"/>
                  </a:lnTo>
                  <a:lnTo>
                    <a:pt x="1725496" y="354444"/>
                  </a:lnTo>
                  <a:lnTo>
                    <a:pt x="1607596" y="306456"/>
                  </a:lnTo>
                  <a:lnTo>
                    <a:pt x="1468272" y="446744"/>
                  </a:lnTo>
                  <a:lnTo>
                    <a:pt x="1264647" y="454124"/>
                  </a:lnTo>
                  <a:lnTo>
                    <a:pt x="1114597" y="343341"/>
                  </a:lnTo>
                  <a:lnTo>
                    <a:pt x="1068172" y="332301"/>
                  </a:lnTo>
                  <a:lnTo>
                    <a:pt x="1004097" y="411921"/>
                  </a:lnTo>
                  <a:lnTo>
                    <a:pt x="1039572" y="616571"/>
                  </a:lnTo>
                  <a:lnTo>
                    <a:pt x="985998" y="627641"/>
                  </a:lnTo>
                  <a:lnTo>
                    <a:pt x="450124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4" y="631346"/>
                  </a:lnTo>
                  <a:lnTo>
                    <a:pt x="639473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BAA14321-AE89-46EB-B86E-B7BA6DEB66CB}"/>
                </a:ext>
              </a:extLst>
            </p:cNvPr>
            <p:cNvSpPr/>
            <p:nvPr/>
          </p:nvSpPr>
          <p:spPr>
            <a:xfrm>
              <a:off x="2306445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73" y="723648"/>
                  </a:moveTo>
                  <a:lnTo>
                    <a:pt x="0" y="793785"/>
                  </a:lnTo>
                  <a:lnTo>
                    <a:pt x="3569" y="457831"/>
                  </a:lnTo>
                  <a:lnTo>
                    <a:pt x="489424" y="402431"/>
                  </a:lnTo>
                  <a:lnTo>
                    <a:pt x="687473" y="325574"/>
                  </a:lnTo>
                  <a:lnTo>
                    <a:pt x="914548" y="358119"/>
                  </a:lnTo>
                  <a:lnTo>
                    <a:pt x="1075322" y="306456"/>
                  </a:lnTo>
                  <a:lnTo>
                    <a:pt x="1721921" y="121854"/>
                  </a:lnTo>
                  <a:lnTo>
                    <a:pt x="1918421" y="103372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0" y="657193"/>
                  </a:lnTo>
                  <a:lnTo>
                    <a:pt x="1886271" y="657193"/>
                  </a:lnTo>
                  <a:lnTo>
                    <a:pt x="1871971" y="612881"/>
                  </a:lnTo>
                  <a:lnTo>
                    <a:pt x="1723721" y="594228"/>
                  </a:lnTo>
                  <a:lnTo>
                    <a:pt x="1725496" y="354444"/>
                  </a:lnTo>
                  <a:lnTo>
                    <a:pt x="1607596" y="306456"/>
                  </a:lnTo>
                  <a:lnTo>
                    <a:pt x="1468272" y="446744"/>
                  </a:lnTo>
                  <a:lnTo>
                    <a:pt x="1264647" y="454124"/>
                  </a:lnTo>
                  <a:lnTo>
                    <a:pt x="1114597" y="343341"/>
                  </a:lnTo>
                  <a:lnTo>
                    <a:pt x="1068172" y="332301"/>
                  </a:lnTo>
                  <a:lnTo>
                    <a:pt x="1004097" y="411921"/>
                  </a:lnTo>
                  <a:lnTo>
                    <a:pt x="1039572" y="616571"/>
                  </a:lnTo>
                  <a:lnTo>
                    <a:pt x="985998" y="627641"/>
                  </a:lnTo>
                  <a:lnTo>
                    <a:pt x="450124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4" y="631346"/>
                  </a:lnTo>
                  <a:lnTo>
                    <a:pt x="639473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39A6D29D-78AF-4A8F-9A0E-11863ECB22FB}"/>
                </a:ext>
              </a:extLst>
            </p:cNvPr>
            <p:cNvSpPr/>
            <p:nvPr/>
          </p:nvSpPr>
          <p:spPr>
            <a:xfrm>
              <a:off x="2313587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8" y="7379"/>
                  </a:lnTo>
                  <a:lnTo>
                    <a:pt x="1961278" y="103384"/>
                  </a:lnTo>
                  <a:lnTo>
                    <a:pt x="1679054" y="136612"/>
                  </a:lnTo>
                  <a:lnTo>
                    <a:pt x="871680" y="372909"/>
                  </a:lnTo>
                  <a:lnTo>
                    <a:pt x="678781" y="332286"/>
                  </a:lnTo>
                  <a:lnTo>
                    <a:pt x="46440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987298B9-58C8-4EA9-A22E-1E9E5A48E894}"/>
                </a:ext>
              </a:extLst>
            </p:cNvPr>
            <p:cNvSpPr/>
            <p:nvPr/>
          </p:nvSpPr>
          <p:spPr>
            <a:xfrm>
              <a:off x="2313587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8" y="7379"/>
                  </a:lnTo>
                  <a:lnTo>
                    <a:pt x="1961278" y="103384"/>
                  </a:lnTo>
                  <a:lnTo>
                    <a:pt x="1679054" y="136612"/>
                  </a:lnTo>
                  <a:lnTo>
                    <a:pt x="871680" y="372909"/>
                  </a:lnTo>
                  <a:lnTo>
                    <a:pt x="678781" y="332286"/>
                  </a:lnTo>
                  <a:lnTo>
                    <a:pt x="46440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95FCDCA9-6F37-4D6D-8142-9E0BEB24F21B}"/>
                </a:ext>
              </a:extLst>
            </p:cNvPr>
            <p:cNvSpPr/>
            <p:nvPr/>
          </p:nvSpPr>
          <p:spPr>
            <a:xfrm>
              <a:off x="0" y="994997"/>
              <a:ext cx="4542790" cy="3624579"/>
            </a:xfrm>
            <a:custGeom>
              <a:avLst/>
              <a:gdLst/>
              <a:ahLst/>
              <a:cxnLst/>
              <a:rect l="l" t="t" r="r" b="b"/>
              <a:pathLst>
                <a:path w="4542790" h="3624579">
                  <a:moveTo>
                    <a:pt x="4542590" y="3624292"/>
                  </a:moveTo>
                  <a:lnTo>
                    <a:pt x="0" y="3624292"/>
                  </a:lnTo>
                  <a:lnTo>
                    <a:pt x="0" y="0"/>
                  </a:lnTo>
                  <a:lnTo>
                    <a:pt x="4542590" y="0"/>
                  </a:lnTo>
                  <a:lnTo>
                    <a:pt x="4542590" y="3624292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31">
            <a:extLst>
              <a:ext uri="{FF2B5EF4-FFF2-40B4-BE49-F238E27FC236}">
                <a16:creationId xmlns:a16="http://schemas.microsoft.com/office/drawing/2014/main" id="{9C86F47A-1CD4-4F1D-81FC-5F6757145E40}"/>
              </a:ext>
            </a:extLst>
          </p:cNvPr>
          <p:cNvSpPr txBox="1"/>
          <p:nvPr/>
        </p:nvSpPr>
        <p:spPr>
          <a:xfrm>
            <a:off x="2722418" y="4472911"/>
            <a:ext cx="148209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solidFill>
                  <a:srgbClr val="69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GRASS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35" dirty="0">
                <a:solidFill>
                  <a:srgbClr val="F0C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A54D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ACA428A4-D4AE-4C29-B95B-FDA77BBF8B1F}"/>
              </a:ext>
            </a:extLst>
          </p:cNvPr>
          <p:cNvSpPr txBox="1"/>
          <p:nvPr/>
        </p:nvSpPr>
        <p:spPr>
          <a:xfrm>
            <a:off x="943303" y="4549111"/>
            <a:ext cx="4787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8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33">
            <a:extLst>
              <a:ext uri="{FF2B5EF4-FFF2-40B4-BE49-F238E27FC236}">
                <a16:creationId xmlns:a16="http://schemas.microsoft.com/office/drawing/2014/main" id="{BEC65776-0414-4994-A549-0836B6A105FF}"/>
              </a:ext>
            </a:extLst>
          </p:cNvPr>
          <p:cNvSpPr txBox="1"/>
          <p:nvPr/>
        </p:nvSpPr>
        <p:spPr>
          <a:xfrm>
            <a:off x="4900780" y="4549111"/>
            <a:ext cx="177418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34">
            <a:extLst>
              <a:ext uri="{FF2B5EF4-FFF2-40B4-BE49-F238E27FC236}">
                <a16:creationId xmlns:a16="http://schemas.microsoft.com/office/drawing/2014/main" id="{E3D5CC91-70F5-4D76-9CFB-10A64D94FF7E}"/>
              </a:ext>
            </a:extLst>
          </p:cNvPr>
          <p:cNvSpPr txBox="1"/>
          <p:nvPr/>
        </p:nvSpPr>
        <p:spPr>
          <a:xfrm>
            <a:off x="7193605" y="4549111"/>
            <a:ext cx="1774189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35">
            <a:extLst>
              <a:ext uri="{FF2B5EF4-FFF2-40B4-BE49-F238E27FC236}">
                <a16:creationId xmlns:a16="http://schemas.microsoft.com/office/drawing/2014/main" id="{DD7A40E0-2957-468D-9CC5-7AE4EFA2971E}"/>
              </a:ext>
            </a:extLst>
          </p:cNvPr>
          <p:cNvSpPr txBox="1"/>
          <p:nvPr/>
        </p:nvSpPr>
        <p:spPr>
          <a:xfrm>
            <a:off x="6593212" y="5338496"/>
            <a:ext cx="120078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lang="zh-CN" altLang="en-US" sz="1400" dirty="0">
                <a:latin typeface="Arial"/>
                <a:cs typeface="Arial"/>
              </a:rPr>
              <a:t>多对象</a:t>
            </a:r>
          </a:p>
        </p:txBody>
      </p:sp>
      <p:sp>
        <p:nvSpPr>
          <p:cNvPr id="22" name="object 36">
            <a:extLst>
              <a:ext uri="{FF2B5EF4-FFF2-40B4-BE49-F238E27FC236}">
                <a16:creationId xmlns:a16="http://schemas.microsoft.com/office/drawing/2014/main" id="{F831969D-4610-47AE-8E37-8B6550111900}"/>
              </a:ext>
            </a:extLst>
          </p:cNvPr>
          <p:cNvSpPr txBox="1"/>
          <p:nvPr/>
        </p:nvSpPr>
        <p:spPr>
          <a:xfrm>
            <a:off x="500331" y="5284659"/>
            <a:ext cx="134937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lang="zh-CN" altLang="en-US" sz="1400" spc="-5" dirty="0">
                <a:latin typeface="Arial"/>
                <a:cs typeface="Arial"/>
              </a:rPr>
              <a:t>无空间范围</a:t>
            </a:r>
          </a:p>
        </p:txBody>
      </p:sp>
      <p:sp>
        <p:nvSpPr>
          <p:cNvPr id="23" name="object 37">
            <a:extLst>
              <a:ext uri="{FF2B5EF4-FFF2-40B4-BE49-F238E27FC236}">
                <a16:creationId xmlns:a16="http://schemas.microsoft.com/office/drawing/2014/main" id="{DAC94530-A482-46C8-827F-E760DD888AA9}"/>
              </a:ext>
            </a:extLst>
          </p:cNvPr>
          <p:cNvSpPr txBox="1"/>
          <p:nvPr/>
        </p:nvSpPr>
        <p:spPr>
          <a:xfrm>
            <a:off x="2591746" y="5284659"/>
            <a:ext cx="17437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lang="zh-CN" altLang="en-US" sz="1400" spc="-5" dirty="0">
                <a:latin typeface="Arial"/>
                <a:cs typeface="Arial"/>
              </a:rPr>
              <a:t>没有对象，只有像素</a:t>
            </a:r>
          </a:p>
        </p:txBody>
      </p:sp>
    </p:spTree>
    <p:extLst>
      <p:ext uri="{BB962C8B-B14F-4D97-AF65-F5344CB8AC3E}">
        <p14:creationId xmlns:p14="http://schemas.microsoft.com/office/powerpoint/2010/main" val="213105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3982186-BF59-45F5-A2EA-411D45ABBE03}"/>
              </a:ext>
            </a:extLst>
          </p:cNvPr>
          <p:cNvSpPr txBox="1">
            <a:spLocks/>
          </p:cNvSpPr>
          <p:nvPr/>
        </p:nvSpPr>
        <p:spPr bwMode="gray">
          <a:xfrm>
            <a:off x="2084323" y="429211"/>
            <a:ext cx="54006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目标检测：单目标（分类</a:t>
            </a:r>
            <a:r>
              <a:rPr lang="en-US" altLang="zh-CN" sz="2800" kern="0" spc="-5" dirty="0">
                <a:solidFill>
                  <a:schemeClr val="bg1"/>
                </a:solidFill>
              </a:rPr>
              <a:t>+</a:t>
            </a:r>
            <a:r>
              <a:rPr lang="zh-CN" altLang="en-US" sz="2800" kern="0" spc="-5" dirty="0">
                <a:solidFill>
                  <a:schemeClr val="bg1"/>
                </a:solidFill>
              </a:rPr>
              <a:t>定位）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sp>
        <p:nvSpPr>
          <p:cNvPr id="97" name="object 2">
            <a:extLst>
              <a:ext uri="{FF2B5EF4-FFF2-40B4-BE49-F238E27FC236}">
                <a16:creationId xmlns:a16="http://schemas.microsoft.com/office/drawing/2014/main" id="{EFB50C9C-2161-40D0-9794-0CC17DCAFA8A}"/>
              </a:ext>
            </a:extLst>
          </p:cNvPr>
          <p:cNvSpPr txBox="1"/>
          <p:nvPr/>
        </p:nvSpPr>
        <p:spPr>
          <a:xfrm>
            <a:off x="6104781" y="2039900"/>
            <a:ext cx="1141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b="1" spc="-5" dirty="0">
                <a:latin typeface="Arial"/>
                <a:cs typeface="Arial"/>
              </a:rPr>
              <a:t>分类分数：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8" name="object 3">
            <a:extLst>
              <a:ext uri="{FF2B5EF4-FFF2-40B4-BE49-F238E27FC236}">
                <a16:creationId xmlns:a16="http://schemas.microsoft.com/office/drawing/2014/main" id="{93F0146B-240D-4D10-8C12-4056FF382262}"/>
              </a:ext>
            </a:extLst>
          </p:cNvPr>
          <p:cNvSpPr txBox="1"/>
          <p:nvPr/>
        </p:nvSpPr>
        <p:spPr>
          <a:xfrm>
            <a:off x="6104781" y="2249450"/>
            <a:ext cx="139763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  <a:tabLst>
                <a:tab pos="977900" algn="l"/>
                <a:tab pos="1384300" algn="l"/>
              </a:tabLst>
            </a:pPr>
            <a:r>
              <a:rPr sz="1400" spc="-5" dirty="0">
                <a:latin typeface="Arial"/>
                <a:cs typeface="Arial"/>
              </a:rPr>
              <a:t>Cat: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0.9	</a:t>
            </a:r>
            <a:r>
              <a:rPr sz="1400" u="heavy" spc="-5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Dog: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0.05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Car: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0.01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9" name="object 4">
            <a:extLst>
              <a:ext uri="{FF2B5EF4-FFF2-40B4-BE49-F238E27FC236}">
                <a16:creationId xmlns:a16="http://schemas.microsoft.com/office/drawing/2014/main" id="{367B8F66-AE63-483D-88BB-3A103B936F83}"/>
              </a:ext>
            </a:extLst>
          </p:cNvPr>
          <p:cNvSpPr/>
          <p:nvPr/>
        </p:nvSpPr>
        <p:spPr>
          <a:xfrm>
            <a:off x="1584414" y="3171620"/>
            <a:ext cx="2866271" cy="960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5">
            <a:extLst>
              <a:ext uri="{FF2B5EF4-FFF2-40B4-BE49-F238E27FC236}">
                <a16:creationId xmlns:a16="http://schemas.microsoft.com/office/drawing/2014/main" id="{375E6998-E896-45F8-88A6-79CB6CA4310C}"/>
              </a:ext>
            </a:extLst>
          </p:cNvPr>
          <p:cNvSpPr/>
          <p:nvPr/>
        </p:nvSpPr>
        <p:spPr>
          <a:xfrm>
            <a:off x="4711885" y="3234660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98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6">
            <a:extLst>
              <a:ext uri="{FF2B5EF4-FFF2-40B4-BE49-F238E27FC236}">
                <a16:creationId xmlns:a16="http://schemas.microsoft.com/office/drawing/2014/main" id="{674372D6-BC9A-4C6D-9CD0-8A9AC773E18A}"/>
              </a:ext>
            </a:extLst>
          </p:cNvPr>
          <p:cNvSpPr txBox="1"/>
          <p:nvPr/>
        </p:nvSpPr>
        <p:spPr>
          <a:xfrm>
            <a:off x="4397973" y="4118171"/>
            <a:ext cx="62801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lang="zh-CN" altLang="en-US" sz="1400" b="1" spc="-20" dirty="0">
                <a:latin typeface="Arial"/>
                <a:cs typeface="Arial"/>
              </a:rPr>
              <a:t>向量</a:t>
            </a:r>
            <a:r>
              <a:rPr sz="1400" b="1" spc="-20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4096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2" name="object 7">
            <a:extLst>
              <a:ext uri="{FF2B5EF4-FFF2-40B4-BE49-F238E27FC236}">
                <a16:creationId xmlns:a16="http://schemas.microsoft.com/office/drawing/2014/main" id="{4331F66A-EE5A-4F3E-AD92-FD44AFA5959E}"/>
              </a:ext>
            </a:extLst>
          </p:cNvPr>
          <p:cNvSpPr txBox="1"/>
          <p:nvPr/>
        </p:nvSpPr>
        <p:spPr>
          <a:xfrm>
            <a:off x="4659089" y="2268941"/>
            <a:ext cx="914400" cy="379591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lang="zh-CN" altLang="en-US" sz="1200" b="1" spc="-5" dirty="0">
                <a:latin typeface="Arial"/>
                <a:cs typeface="Arial"/>
              </a:rPr>
              <a:t>全连接</a:t>
            </a:r>
            <a:r>
              <a:rPr sz="1200" spc="-5" dirty="0">
                <a:latin typeface="Arial"/>
                <a:cs typeface="Arial"/>
              </a:rPr>
              <a:t>:  4096 to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1000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03" name="object 8">
            <a:extLst>
              <a:ext uri="{FF2B5EF4-FFF2-40B4-BE49-F238E27FC236}">
                <a16:creationId xmlns:a16="http://schemas.microsoft.com/office/drawing/2014/main" id="{1A2DF62B-F8A3-44BE-978F-9AE8B2C7FE9A}"/>
              </a:ext>
            </a:extLst>
          </p:cNvPr>
          <p:cNvGrpSpPr/>
          <p:nvPr/>
        </p:nvGrpSpPr>
        <p:grpSpPr>
          <a:xfrm>
            <a:off x="4917335" y="2562551"/>
            <a:ext cx="1101090" cy="753745"/>
            <a:chOff x="4855465" y="1511061"/>
            <a:chExt cx="1101090" cy="753745"/>
          </a:xfrm>
        </p:grpSpPr>
        <p:sp>
          <p:nvSpPr>
            <p:cNvPr id="142" name="object 9">
              <a:extLst>
                <a:ext uri="{FF2B5EF4-FFF2-40B4-BE49-F238E27FC236}">
                  <a16:creationId xmlns:a16="http://schemas.microsoft.com/office/drawing/2014/main" id="{A3001DC4-39F2-4808-8C22-2A3DF9EE9678}"/>
                </a:ext>
              </a:extLst>
            </p:cNvPr>
            <p:cNvSpPr/>
            <p:nvPr/>
          </p:nvSpPr>
          <p:spPr>
            <a:xfrm>
              <a:off x="4864990" y="1569141"/>
              <a:ext cx="1010919" cy="685800"/>
            </a:xfrm>
            <a:custGeom>
              <a:avLst/>
              <a:gdLst/>
              <a:ahLst/>
              <a:cxnLst/>
              <a:rect l="l" t="t" r="r" b="b"/>
              <a:pathLst>
                <a:path w="1010920" h="685800">
                  <a:moveTo>
                    <a:pt x="0" y="685803"/>
                  </a:moveTo>
                  <a:lnTo>
                    <a:pt x="1010322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0">
              <a:extLst>
                <a:ext uri="{FF2B5EF4-FFF2-40B4-BE49-F238E27FC236}">
                  <a16:creationId xmlns:a16="http://schemas.microsoft.com/office/drawing/2014/main" id="{BB1AB544-DA05-449E-B30F-F8D5A5E08E33}"/>
                </a:ext>
              </a:extLst>
            </p:cNvPr>
            <p:cNvSpPr/>
            <p:nvPr/>
          </p:nvSpPr>
          <p:spPr>
            <a:xfrm>
              <a:off x="5848113" y="1511061"/>
              <a:ext cx="108249" cy="936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1">
            <a:extLst>
              <a:ext uri="{FF2B5EF4-FFF2-40B4-BE49-F238E27FC236}">
                <a16:creationId xmlns:a16="http://schemas.microsoft.com/office/drawing/2014/main" id="{640C25A2-3BEA-43B6-B037-96DF39DD7F96}"/>
              </a:ext>
            </a:extLst>
          </p:cNvPr>
          <p:cNvSpPr txBox="1"/>
          <p:nvPr/>
        </p:nvSpPr>
        <p:spPr>
          <a:xfrm>
            <a:off x="6104781" y="4361792"/>
            <a:ext cx="1062355" cy="22551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b="1" spc="-5" dirty="0">
                <a:latin typeface="Arial"/>
                <a:cs typeface="Arial"/>
              </a:rPr>
              <a:t>框坐标：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05" name="object 12">
            <a:extLst>
              <a:ext uri="{FF2B5EF4-FFF2-40B4-BE49-F238E27FC236}">
                <a16:creationId xmlns:a16="http://schemas.microsoft.com/office/drawing/2014/main" id="{77DE0DC1-110F-4B1C-9785-0F075EEB2E15}"/>
              </a:ext>
            </a:extLst>
          </p:cNvPr>
          <p:cNvGrpSpPr/>
          <p:nvPr/>
        </p:nvGrpSpPr>
        <p:grpSpPr>
          <a:xfrm>
            <a:off x="5177859" y="3836059"/>
            <a:ext cx="902969" cy="553085"/>
            <a:chOff x="5115989" y="2784569"/>
            <a:chExt cx="902969" cy="553085"/>
          </a:xfrm>
        </p:grpSpPr>
        <p:sp>
          <p:nvSpPr>
            <p:cNvPr id="140" name="object 13">
              <a:extLst>
                <a:ext uri="{FF2B5EF4-FFF2-40B4-BE49-F238E27FC236}">
                  <a16:creationId xmlns:a16="http://schemas.microsoft.com/office/drawing/2014/main" id="{1C319EF0-3938-479B-91D8-676BA2451D9D}"/>
                </a:ext>
              </a:extLst>
            </p:cNvPr>
            <p:cNvSpPr/>
            <p:nvPr/>
          </p:nvSpPr>
          <p:spPr>
            <a:xfrm>
              <a:off x="5125514" y="2794094"/>
              <a:ext cx="810260" cy="489584"/>
            </a:xfrm>
            <a:custGeom>
              <a:avLst/>
              <a:gdLst/>
              <a:ahLst/>
              <a:cxnLst/>
              <a:rect l="l" t="t" r="r" b="b"/>
              <a:pathLst>
                <a:path w="810260" h="489585">
                  <a:moveTo>
                    <a:pt x="0" y="0"/>
                  </a:moveTo>
                  <a:lnTo>
                    <a:pt x="809648" y="4889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">
              <a:extLst>
                <a:ext uri="{FF2B5EF4-FFF2-40B4-BE49-F238E27FC236}">
                  <a16:creationId xmlns:a16="http://schemas.microsoft.com/office/drawing/2014/main" id="{400A4538-CF7F-429A-AEB4-A9C06B7E6881}"/>
                </a:ext>
              </a:extLst>
            </p:cNvPr>
            <p:cNvSpPr/>
            <p:nvPr/>
          </p:nvSpPr>
          <p:spPr>
            <a:xfrm>
              <a:off x="5909388" y="3246643"/>
              <a:ext cx="109299" cy="906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5">
            <a:extLst>
              <a:ext uri="{FF2B5EF4-FFF2-40B4-BE49-F238E27FC236}">
                <a16:creationId xmlns:a16="http://schemas.microsoft.com/office/drawing/2014/main" id="{B14182B4-5B31-4027-A54F-4DC1DB174CBC}"/>
              </a:ext>
            </a:extLst>
          </p:cNvPr>
          <p:cNvSpPr txBox="1"/>
          <p:nvPr/>
        </p:nvSpPr>
        <p:spPr>
          <a:xfrm>
            <a:off x="5103401" y="4061761"/>
            <a:ext cx="855344" cy="379591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lang="zh-CN" altLang="en-US" sz="1200" b="1" spc="-5" dirty="0">
                <a:latin typeface="Arial"/>
                <a:cs typeface="Arial"/>
              </a:rPr>
              <a:t>全连接</a:t>
            </a:r>
            <a:r>
              <a:rPr sz="1200" dirty="0">
                <a:latin typeface="Arial"/>
                <a:cs typeface="Arial"/>
              </a:rPr>
              <a:t>:  </a:t>
            </a:r>
            <a:r>
              <a:rPr sz="1200" spc="-5" dirty="0">
                <a:latin typeface="Arial"/>
                <a:cs typeface="Arial"/>
              </a:rPr>
              <a:t>4096 to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4</a:t>
            </a:r>
          </a:p>
        </p:txBody>
      </p:sp>
      <p:sp>
        <p:nvSpPr>
          <p:cNvPr id="107" name="object 16">
            <a:extLst>
              <a:ext uri="{FF2B5EF4-FFF2-40B4-BE49-F238E27FC236}">
                <a16:creationId xmlns:a16="http://schemas.microsoft.com/office/drawing/2014/main" id="{359497F5-D557-468F-B3B2-AE328945F105}"/>
              </a:ext>
            </a:extLst>
          </p:cNvPr>
          <p:cNvSpPr txBox="1"/>
          <p:nvPr/>
        </p:nvSpPr>
        <p:spPr>
          <a:xfrm>
            <a:off x="7634531" y="2240474"/>
            <a:ext cx="7245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Softmax  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8" name="object 17">
            <a:extLst>
              <a:ext uri="{FF2B5EF4-FFF2-40B4-BE49-F238E27FC236}">
                <a16:creationId xmlns:a16="http://schemas.microsoft.com/office/drawing/2014/main" id="{2A3D2A7A-4F1E-45E4-B022-682FF60C6A87}"/>
              </a:ext>
            </a:extLst>
          </p:cNvPr>
          <p:cNvSpPr txBox="1"/>
          <p:nvPr/>
        </p:nvSpPr>
        <p:spPr>
          <a:xfrm>
            <a:off x="7634531" y="4595296"/>
            <a:ext cx="6959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L2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9" name="object 18">
            <a:extLst>
              <a:ext uri="{FF2B5EF4-FFF2-40B4-BE49-F238E27FC236}">
                <a16:creationId xmlns:a16="http://schemas.microsoft.com/office/drawing/2014/main" id="{AFC97301-4891-4DB0-B636-08CC78F5F35B}"/>
              </a:ext>
            </a:extLst>
          </p:cNvPr>
          <p:cNvSpPr txBox="1"/>
          <p:nvPr/>
        </p:nvSpPr>
        <p:spPr>
          <a:xfrm>
            <a:off x="8505676" y="3471949"/>
            <a:ext cx="44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0" name="object 19">
            <a:extLst>
              <a:ext uri="{FF2B5EF4-FFF2-40B4-BE49-F238E27FC236}">
                <a16:creationId xmlns:a16="http://schemas.microsoft.com/office/drawing/2014/main" id="{B2FB48D0-45B7-4016-8528-8CAB1D4E47AB}"/>
              </a:ext>
            </a:extLst>
          </p:cNvPr>
          <p:cNvSpPr/>
          <p:nvPr/>
        </p:nvSpPr>
        <p:spPr>
          <a:xfrm>
            <a:off x="7437680" y="2421122"/>
            <a:ext cx="105499" cy="8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0">
            <a:extLst>
              <a:ext uri="{FF2B5EF4-FFF2-40B4-BE49-F238E27FC236}">
                <a16:creationId xmlns:a16="http://schemas.microsoft.com/office/drawing/2014/main" id="{11D1E467-6C62-427E-9D19-B76B37CFF53B}"/>
              </a:ext>
            </a:extLst>
          </p:cNvPr>
          <p:cNvSpPr/>
          <p:nvPr/>
        </p:nvSpPr>
        <p:spPr>
          <a:xfrm>
            <a:off x="7239855" y="4674982"/>
            <a:ext cx="334774" cy="8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1">
            <a:extLst>
              <a:ext uri="{FF2B5EF4-FFF2-40B4-BE49-F238E27FC236}">
                <a16:creationId xmlns:a16="http://schemas.microsoft.com/office/drawing/2014/main" id="{50969061-0B27-4C2E-BEFD-DF79F821F8BC}"/>
              </a:ext>
            </a:extLst>
          </p:cNvPr>
          <p:cNvSpPr txBox="1"/>
          <p:nvPr/>
        </p:nvSpPr>
        <p:spPr>
          <a:xfrm>
            <a:off x="7501629" y="1412776"/>
            <a:ext cx="1170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b="1" spc="-5" dirty="0">
                <a:latin typeface="Arial"/>
                <a:cs typeface="Arial"/>
              </a:rPr>
              <a:t>正确标签</a:t>
            </a:r>
            <a:r>
              <a:rPr sz="1400" b="1" spc="-5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3" name="object 22">
            <a:extLst>
              <a:ext uri="{FF2B5EF4-FFF2-40B4-BE49-F238E27FC236}">
                <a16:creationId xmlns:a16="http://schemas.microsoft.com/office/drawing/2014/main" id="{474BFCA3-2FCB-478C-8C94-3159340A323F}"/>
              </a:ext>
            </a:extLst>
          </p:cNvPr>
          <p:cNvSpPr txBox="1"/>
          <p:nvPr/>
        </p:nvSpPr>
        <p:spPr>
          <a:xfrm>
            <a:off x="7501629" y="1622326"/>
            <a:ext cx="30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4" name="object 23">
            <a:extLst>
              <a:ext uri="{FF2B5EF4-FFF2-40B4-BE49-F238E27FC236}">
                <a16:creationId xmlns:a16="http://schemas.microsoft.com/office/drawing/2014/main" id="{68A4A4C1-EB82-4ACD-80C8-24C807C98079}"/>
              </a:ext>
            </a:extLst>
          </p:cNvPr>
          <p:cNvGrpSpPr/>
          <p:nvPr/>
        </p:nvGrpSpPr>
        <p:grpSpPr>
          <a:xfrm>
            <a:off x="8001104" y="1783813"/>
            <a:ext cx="82550" cy="400050"/>
            <a:chOff x="7939234" y="732323"/>
            <a:chExt cx="82550" cy="400050"/>
          </a:xfrm>
        </p:grpSpPr>
        <p:sp>
          <p:nvSpPr>
            <p:cNvPr id="138" name="object 24">
              <a:extLst>
                <a:ext uri="{FF2B5EF4-FFF2-40B4-BE49-F238E27FC236}">
                  <a16:creationId xmlns:a16="http://schemas.microsoft.com/office/drawing/2014/main" id="{EE8A7461-A04D-4E5B-8CEC-C3C399BC4F6B}"/>
                </a:ext>
              </a:extLst>
            </p:cNvPr>
            <p:cNvSpPr/>
            <p:nvPr/>
          </p:nvSpPr>
          <p:spPr>
            <a:xfrm>
              <a:off x="7980233" y="732323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h="304165">
                  <a:moveTo>
                    <a:pt x="0" y="0"/>
                  </a:moveTo>
                  <a:lnTo>
                    <a:pt x="0" y="303899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25">
              <a:extLst>
                <a:ext uri="{FF2B5EF4-FFF2-40B4-BE49-F238E27FC236}">
                  <a16:creationId xmlns:a16="http://schemas.microsoft.com/office/drawing/2014/main" id="{43F1467F-0C3D-461C-87BF-D353125CDE69}"/>
                </a:ext>
              </a:extLst>
            </p:cNvPr>
            <p:cNvSpPr/>
            <p:nvPr/>
          </p:nvSpPr>
          <p:spPr>
            <a:xfrm>
              <a:off x="7939234" y="1026697"/>
              <a:ext cx="8199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26">
            <a:extLst>
              <a:ext uri="{FF2B5EF4-FFF2-40B4-BE49-F238E27FC236}">
                <a16:creationId xmlns:a16="http://schemas.microsoft.com/office/drawing/2014/main" id="{A524E297-A748-46CC-A59C-03164855700F}"/>
              </a:ext>
            </a:extLst>
          </p:cNvPr>
          <p:cNvSpPr/>
          <p:nvPr/>
        </p:nvSpPr>
        <p:spPr>
          <a:xfrm>
            <a:off x="7929229" y="4920907"/>
            <a:ext cx="81999" cy="2633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27">
            <a:extLst>
              <a:ext uri="{FF2B5EF4-FFF2-40B4-BE49-F238E27FC236}">
                <a16:creationId xmlns:a16="http://schemas.microsoft.com/office/drawing/2014/main" id="{845F0F13-8CC9-4589-941A-E257180A214F}"/>
              </a:ext>
            </a:extLst>
          </p:cNvPr>
          <p:cNvSpPr txBox="1"/>
          <p:nvPr/>
        </p:nvSpPr>
        <p:spPr>
          <a:xfrm>
            <a:off x="7803999" y="3362866"/>
            <a:ext cx="248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+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17" name="object 28">
            <a:extLst>
              <a:ext uri="{FF2B5EF4-FFF2-40B4-BE49-F238E27FC236}">
                <a16:creationId xmlns:a16="http://schemas.microsoft.com/office/drawing/2014/main" id="{B348A8E4-E0FA-4D00-9835-D68767FA214B}"/>
              </a:ext>
            </a:extLst>
          </p:cNvPr>
          <p:cNvGrpSpPr/>
          <p:nvPr/>
        </p:nvGrpSpPr>
        <p:grpSpPr>
          <a:xfrm>
            <a:off x="7892954" y="2794436"/>
            <a:ext cx="82550" cy="608330"/>
            <a:chOff x="7831084" y="1742946"/>
            <a:chExt cx="82550" cy="608330"/>
          </a:xfrm>
        </p:grpSpPr>
        <p:sp>
          <p:nvSpPr>
            <p:cNvPr id="136" name="object 29">
              <a:extLst>
                <a:ext uri="{FF2B5EF4-FFF2-40B4-BE49-F238E27FC236}">
                  <a16:creationId xmlns:a16="http://schemas.microsoft.com/office/drawing/2014/main" id="{3E79199B-7693-4C9E-9039-266E29C382C4}"/>
                </a:ext>
              </a:extLst>
            </p:cNvPr>
            <p:cNvSpPr/>
            <p:nvPr/>
          </p:nvSpPr>
          <p:spPr>
            <a:xfrm>
              <a:off x="7872083" y="1742946"/>
              <a:ext cx="0" cy="511809"/>
            </a:xfrm>
            <a:custGeom>
              <a:avLst/>
              <a:gdLst/>
              <a:ahLst/>
              <a:cxnLst/>
              <a:rect l="l" t="t" r="r" b="b"/>
              <a:pathLst>
                <a:path h="511810">
                  <a:moveTo>
                    <a:pt x="0" y="0"/>
                  </a:moveTo>
                  <a:lnTo>
                    <a:pt x="0" y="511798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30">
              <a:extLst>
                <a:ext uri="{FF2B5EF4-FFF2-40B4-BE49-F238E27FC236}">
                  <a16:creationId xmlns:a16="http://schemas.microsoft.com/office/drawing/2014/main" id="{2F41EE8F-7BB1-428F-8774-54F7E6271C90}"/>
                </a:ext>
              </a:extLst>
            </p:cNvPr>
            <p:cNvSpPr/>
            <p:nvPr/>
          </p:nvSpPr>
          <p:spPr>
            <a:xfrm>
              <a:off x="7831084" y="2245220"/>
              <a:ext cx="81999" cy="1054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8" name="object 31">
            <a:extLst>
              <a:ext uri="{FF2B5EF4-FFF2-40B4-BE49-F238E27FC236}">
                <a16:creationId xmlns:a16="http://schemas.microsoft.com/office/drawing/2014/main" id="{3AC92995-4714-41CC-830E-E9211EC27AF5}"/>
              </a:ext>
            </a:extLst>
          </p:cNvPr>
          <p:cNvGrpSpPr/>
          <p:nvPr/>
        </p:nvGrpSpPr>
        <p:grpSpPr>
          <a:xfrm>
            <a:off x="7892954" y="3864009"/>
            <a:ext cx="82550" cy="610870"/>
            <a:chOff x="7831084" y="2812519"/>
            <a:chExt cx="82550" cy="610870"/>
          </a:xfrm>
        </p:grpSpPr>
        <p:sp>
          <p:nvSpPr>
            <p:cNvPr id="134" name="object 32">
              <a:extLst>
                <a:ext uri="{FF2B5EF4-FFF2-40B4-BE49-F238E27FC236}">
                  <a16:creationId xmlns:a16="http://schemas.microsoft.com/office/drawing/2014/main" id="{E6097F96-6E2E-4D5F-90EB-418216E43F14}"/>
                </a:ext>
              </a:extLst>
            </p:cNvPr>
            <p:cNvSpPr/>
            <p:nvPr/>
          </p:nvSpPr>
          <p:spPr>
            <a:xfrm>
              <a:off x="7872083" y="2908494"/>
              <a:ext cx="0" cy="514984"/>
            </a:xfrm>
            <a:custGeom>
              <a:avLst/>
              <a:gdLst/>
              <a:ahLst/>
              <a:cxnLst/>
              <a:rect l="l" t="t" r="r" b="b"/>
              <a:pathLst>
                <a:path h="514985">
                  <a:moveTo>
                    <a:pt x="0" y="5144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33">
              <a:extLst>
                <a:ext uri="{FF2B5EF4-FFF2-40B4-BE49-F238E27FC236}">
                  <a16:creationId xmlns:a16="http://schemas.microsoft.com/office/drawing/2014/main" id="{B64DB3CC-0F4F-4528-8B4D-7381BFBB6765}"/>
                </a:ext>
              </a:extLst>
            </p:cNvPr>
            <p:cNvSpPr/>
            <p:nvPr/>
          </p:nvSpPr>
          <p:spPr>
            <a:xfrm>
              <a:off x="7831084" y="2812519"/>
              <a:ext cx="81999" cy="105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34">
            <a:extLst>
              <a:ext uri="{FF2B5EF4-FFF2-40B4-BE49-F238E27FC236}">
                <a16:creationId xmlns:a16="http://schemas.microsoft.com/office/drawing/2014/main" id="{4C2D3E55-846C-4331-9128-CCF3A28CFB12}"/>
              </a:ext>
            </a:extLst>
          </p:cNvPr>
          <p:cNvGrpSpPr/>
          <p:nvPr/>
        </p:nvGrpSpPr>
        <p:grpSpPr>
          <a:xfrm>
            <a:off x="8116253" y="3571059"/>
            <a:ext cx="365760" cy="82550"/>
            <a:chOff x="8054383" y="2519569"/>
            <a:chExt cx="365760" cy="82550"/>
          </a:xfrm>
        </p:grpSpPr>
        <p:sp>
          <p:nvSpPr>
            <p:cNvPr id="132" name="object 35">
              <a:extLst>
                <a:ext uri="{FF2B5EF4-FFF2-40B4-BE49-F238E27FC236}">
                  <a16:creationId xmlns:a16="http://schemas.microsoft.com/office/drawing/2014/main" id="{E0B8A5E9-2DCA-4CFE-A080-B6117E994287}"/>
                </a:ext>
              </a:extLst>
            </p:cNvPr>
            <p:cNvSpPr/>
            <p:nvPr/>
          </p:nvSpPr>
          <p:spPr>
            <a:xfrm>
              <a:off x="8054383" y="2560569"/>
              <a:ext cx="269875" cy="0"/>
            </a:xfrm>
            <a:custGeom>
              <a:avLst/>
              <a:gdLst/>
              <a:ahLst/>
              <a:cxnLst/>
              <a:rect l="l" t="t" r="r" b="b"/>
              <a:pathLst>
                <a:path w="269875">
                  <a:moveTo>
                    <a:pt x="0" y="0"/>
                  </a:moveTo>
                  <a:lnTo>
                    <a:pt x="2693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36">
              <a:extLst>
                <a:ext uri="{FF2B5EF4-FFF2-40B4-BE49-F238E27FC236}">
                  <a16:creationId xmlns:a16="http://schemas.microsoft.com/office/drawing/2014/main" id="{BF1E3379-91BF-411A-AEDA-85AAAE917A58}"/>
                </a:ext>
              </a:extLst>
            </p:cNvPr>
            <p:cNvSpPr/>
            <p:nvPr/>
          </p:nvSpPr>
          <p:spPr>
            <a:xfrm>
              <a:off x="8314258" y="2519569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37">
            <a:extLst>
              <a:ext uri="{FF2B5EF4-FFF2-40B4-BE49-F238E27FC236}">
                <a16:creationId xmlns:a16="http://schemas.microsoft.com/office/drawing/2014/main" id="{0A61D294-EBB6-4DB3-B741-9257B24923D5}"/>
              </a:ext>
            </a:extLst>
          </p:cNvPr>
          <p:cNvSpPr txBox="1"/>
          <p:nvPr/>
        </p:nvSpPr>
        <p:spPr>
          <a:xfrm>
            <a:off x="5434584" y="3351093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Arial"/>
                <a:cs typeface="Arial"/>
              </a:rPr>
              <a:t>多任务损失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21" name="object 39">
            <a:extLst>
              <a:ext uri="{FF2B5EF4-FFF2-40B4-BE49-F238E27FC236}">
                <a16:creationId xmlns:a16="http://schemas.microsoft.com/office/drawing/2014/main" id="{AB32A6FB-763E-4FB1-84A4-EBC1DCEA0750}"/>
              </a:ext>
            </a:extLst>
          </p:cNvPr>
          <p:cNvGrpSpPr/>
          <p:nvPr/>
        </p:nvGrpSpPr>
        <p:grpSpPr>
          <a:xfrm>
            <a:off x="198269" y="3047133"/>
            <a:ext cx="1305560" cy="1130300"/>
            <a:chOff x="136399" y="1995643"/>
            <a:chExt cx="1305560" cy="1130300"/>
          </a:xfrm>
        </p:grpSpPr>
        <p:sp>
          <p:nvSpPr>
            <p:cNvPr id="130" name="object 40">
              <a:extLst>
                <a:ext uri="{FF2B5EF4-FFF2-40B4-BE49-F238E27FC236}">
                  <a16:creationId xmlns:a16="http://schemas.microsoft.com/office/drawing/2014/main" id="{989B4CBC-8F6F-41AD-A24E-3E6B0D5817D6}"/>
                </a:ext>
              </a:extLst>
            </p:cNvPr>
            <p:cNvSpPr/>
            <p:nvPr/>
          </p:nvSpPr>
          <p:spPr>
            <a:xfrm>
              <a:off x="136399" y="1995643"/>
              <a:ext cx="1305297" cy="11298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1">
              <a:extLst>
                <a:ext uri="{FF2B5EF4-FFF2-40B4-BE49-F238E27FC236}">
                  <a16:creationId xmlns:a16="http://schemas.microsoft.com/office/drawing/2014/main" id="{48FAB842-8929-4CFA-8227-83BAFF5EBAEC}"/>
                </a:ext>
              </a:extLst>
            </p:cNvPr>
            <p:cNvSpPr/>
            <p:nvPr/>
          </p:nvSpPr>
          <p:spPr>
            <a:xfrm>
              <a:off x="452374" y="2183170"/>
              <a:ext cx="793750" cy="817880"/>
            </a:xfrm>
            <a:custGeom>
              <a:avLst/>
              <a:gdLst/>
              <a:ahLst/>
              <a:cxnLst/>
              <a:rect l="l" t="t" r="r" b="b"/>
              <a:pathLst>
                <a:path w="793750" h="817880">
                  <a:moveTo>
                    <a:pt x="0" y="0"/>
                  </a:moveTo>
                  <a:lnTo>
                    <a:pt x="793198" y="0"/>
                  </a:lnTo>
                  <a:lnTo>
                    <a:pt x="793198" y="817498"/>
                  </a:lnTo>
                  <a:lnTo>
                    <a:pt x="0" y="817498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43">
            <a:extLst>
              <a:ext uri="{FF2B5EF4-FFF2-40B4-BE49-F238E27FC236}">
                <a16:creationId xmlns:a16="http://schemas.microsoft.com/office/drawing/2014/main" id="{D99D290B-2FCD-44A6-B972-023D18746F33}"/>
              </a:ext>
            </a:extLst>
          </p:cNvPr>
          <p:cNvSpPr txBox="1"/>
          <p:nvPr/>
        </p:nvSpPr>
        <p:spPr>
          <a:xfrm>
            <a:off x="334994" y="2971497"/>
            <a:ext cx="302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x,</a:t>
            </a:r>
            <a:r>
              <a:rPr sz="1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4" name="object 44">
            <a:extLst>
              <a:ext uri="{FF2B5EF4-FFF2-40B4-BE49-F238E27FC236}">
                <a16:creationId xmlns:a16="http://schemas.microsoft.com/office/drawing/2014/main" id="{844123BB-F6F5-40FB-A810-19B391C55287}"/>
              </a:ext>
            </a:extLst>
          </p:cNvPr>
          <p:cNvSpPr txBox="1"/>
          <p:nvPr/>
        </p:nvSpPr>
        <p:spPr>
          <a:xfrm>
            <a:off x="304954" y="350643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5" name="object 45">
            <a:extLst>
              <a:ext uri="{FF2B5EF4-FFF2-40B4-BE49-F238E27FC236}">
                <a16:creationId xmlns:a16="http://schemas.microsoft.com/office/drawing/2014/main" id="{CEAFBA4F-1D43-48D1-8DD1-CE65E1C94C18}"/>
              </a:ext>
            </a:extLst>
          </p:cNvPr>
          <p:cNvSpPr txBox="1"/>
          <p:nvPr/>
        </p:nvSpPr>
        <p:spPr>
          <a:xfrm>
            <a:off x="271294" y="4005738"/>
            <a:ext cx="1139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7355" algn="l"/>
                <a:tab pos="1125855" algn="l"/>
              </a:tabLst>
            </a:pPr>
            <a:r>
              <a:rPr sz="1400" u="sng" dirty="0">
                <a:solidFill>
                  <a:srgbClr val="FF0000"/>
                </a:solidFill>
                <a:uFill>
                  <a:solidFill>
                    <a:srgbClr val="99999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4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99999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sng" spc="25" dirty="0">
                <a:solidFill>
                  <a:srgbClr val="FF0000"/>
                </a:solidFill>
                <a:uFill>
                  <a:solidFill>
                    <a:srgbClr val="99999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sng" dirty="0">
                <a:solidFill>
                  <a:srgbClr val="FF0000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</a:rPr>
              <a:t>w	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6" name="object 46">
            <a:extLst>
              <a:ext uri="{FF2B5EF4-FFF2-40B4-BE49-F238E27FC236}">
                <a16:creationId xmlns:a16="http://schemas.microsoft.com/office/drawing/2014/main" id="{EAEC171B-C71C-4B36-9732-D8A404FB6A34}"/>
              </a:ext>
            </a:extLst>
          </p:cNvPr>
          <p:cNvSpPr/>
          <p:nvPr/>
        </p:nvSpPr>
        <p:spPr>
          <a:xfrm>
            <a:off x="469056" y="3177098"/>
            <a:ext cx="101024" cy="101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47">
            <a:extLst>
              <a:ext uri="{FF2B5EF4-FFF2-40B4-BE49-F238E27FC236}">
                <a16:creationId xmlns:a16="http://schemas.microsoft.com/office/drawing/2014/main" id="{3D1324EB-F7F0-4DD8-9691-D1074E5A3D11}"/>
              </a:ext>
            </a:extLst>
          </p:cNvPr>
          <p:cNvSpPr txBox="1"/>
          <p:nvPr/>
        </p:nvSpPr>
        <p:spPr>
          <a:xfrm>
            <a:off x="6104781" y="4591058"/>
            <a:ext cx="82169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latin typeface="Arial"/>
                <a:cs typeface="Arial"/>
              </a:rPr>
              <a:t>(x, </a:t>
            </a:r>
            <a:r>
              <a:rPr sz="1400" spc="-55" dirty="0">
                <a:latin typeface="Arial"/>
                <a:cs typeface="Arial"/>
              </a:rPr>
              <a:t>y, </a:t>
            </a:r>
            <a:r>
              <a:rPr sz="1400" spc="-40" dirty="0">
                <a:latin typeface="Arial"/>
                <a:cs typeface="Arial"/>
              </a:rPr>
              <a:t>w,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8" name="object 48">
            <a:extLst>
              <a:ext uri="{FF2B5EF4-FFF2-40B4-BE49-F238E27FC236}">
                <a16:creationId xmlns:a16="http://schemas.microsoft.com/office/drawing/2014/main" id="{D927BC4A-9381-4CE0-9EB1-22371BDA7BF8}"/>
              </a:ext>
            </a:extLst>
          </p:cNvPr>
          <p:cNvSpPr txBox="1"/>
          <p:nvPr/>
        </p:nvSpPr>
        <p:spPr>
          <a:xfrm>
            <a:off x="2948374" y="5334763"/>
            <a:ext cx="223901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lang="zh-CN" altLang="en-US" sz="1800" spc="-15" dirty="0">
                <a:latin typeface="Arial"/>
                <a:cs typeface="Arial"/>
              </a:rPr>
              <a:t>将定位视为回归问题！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9" name="object 49">
            <a:extLst>
              <a:ext uri="{FF2B5EF4-FFF2-40B4-BE49-F238E27FC236}">
                <a16:creationId xmlns:a16="http://schemas.microsoft.com/office/drawing/2014/main" id="{D67DB1E5-CACF-42C5-99FA-12C5617C8717}"/>
              </a:ext>
            </a:extLst>
          </p:cNvPr>
          <p:cNvSpPr txBox="1"/>
          <p:nvPr/>
        </p:nvSpPr>
        <p:spPr>
          <a:xfrm>
            <a:off x="7501629" y="5193115"/>
            <a:ext cx="1072515" cy="43370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45"/>
              </a:spcBef>
            </a:pPr>
            <a:r>
              <a:rPr lang="zh-CN" altLang="en-US" sz="1400" b="1" spc="-5" dirty="0">
                <a:latin typeface="Arial"/>
                <a:cs typeface="Arial"/>
              </a:rPr>
              <a:t>正确框坐标</a:t>
            </a:r>
            <a:r>
              <a:rPr sz="1400" spc="-5" dirty="0">
                <a:latin typeface="Arial"/>
                <a:cs typeface="Arial"/>
              </a:rPr>
              <a:t>:  </a:t>
            </a:r>
            <a:r>
              <a:rPr sz="1400" dirty="0">
                <a:latin typeface="Arial"/>
                <a:cs typeface="Arial"/>
              </a:rPr>
              <a:t>(x’, y’, </a:t>
            </a:r>
            <a:r>
              <a:rPr sz="1400" spc="-5" dirty="0">
                <a:latin typeface="Arial"/>
                <a:cs typeface="Arial"/>
              </a:rPr>
              <a:t>w’,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h’)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04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2">
            <a:extLst>
              <a:ext uri="{FF2B5EF4-FFF2-40B4-BE49-F238E27FC236}">
                <a16:creationId xmlns:a16="http://schemas.microsoft.com/office/drawing/2014/main" id="{39A88E5B-4681-4F39-9EF0-2A0B0DF40065}"/>
              </a:ext>
            </a:extLst>
          </p:cNvPr>
          <p:cNvSpPr txBox="1">
            <a:spLocks/>
          </p:cNvSpPr>
          <p:nvPr/>
        </p:nvSpPr>
        <p:spPr bwMode="gray">
          <a:xfrm>
            <a:off x="3356985" y="422660"/>
            <a:ext cx="3646488" cy="45243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计算机视觉任务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7AB5CAB3-F9B7-4CFB-94E8-6801F8BA07B4}"/>
              </a:ext>
            </a:extLst>
          </p:cNvPr>
          <p:cNvSpPr/>
          <p:nvPr/>
        </p:nvSpPr>
        <p:spPr>
          <a:xfrm>
            <a:off x="103684" y="3012410"/>
            <a:ext cx="2093695" cy="1812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">
            <a:extLst>
              <a:ext uri="{FF2B5EF4-FFF2-40B4-BE49-F238E27FC236}">
                <a16:creationId xmlns:a16="http://schemas.microsoft.com/office/drawing/2014/main" id="{67216B11-6903-4F6D-A27F-494FD6FB34ED}"/>
              </a:ext>
            </a:extLst>
          </p:cNvPr>
          <p:cNvSpPr txBox="1"/>
          <p:nvPr/>
        </p:nvSpPr>
        <p:spPr>
          <a:xfrm>
            <a:off x="824974" y="2386089"/>
            <a:ext cx="86764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b="1" spc="-5" dirty="0">
                <a:latin typeface="Arial"/>
                <a:cs typeface="Arial"/>
              </a:rPr>
              <a:t>分类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2D20F540-4E49-4474-A4E1-C1DE5A714158}"/>
              </a:ext>
            </a:extLst>
          </p:cNvPr>
          <p:cNvSpPr txBox="1"/>
          <p:nvPr/>
        </p:nvSpPr>
        <p:spPr>
          <a:xfrm>
            <a:off x="2609337" y="2386089"/>
            <a:ext cx="1701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spc="-5" dirty="0">
                <a:latin typeface="Arial"/>
                <a:cs typeface="Arial"/>
              </a:rPr>
              <a:t>语义分割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5B212F8A-4DFC-431F-BA75-A08A9F724B60}"/>
              </a:ext>
            </a:extLst>
          </p:cNvPr>
          <p:cNvSpPr txBox="1"/>
          <p:nvPr/>
        </p:nvSpPr>
        <p:spPr>
          <a:xfrm>
            <a:off x="4997901" y="2392965"/>
            <a:ext cx="153130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b="1" spc="-5" dirty="0">
                <a:latin typeface="Arial"/>
                <a:cs typeface="Arial"/>
              </a:rPr>
              <a:t>目标检测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6" name="object 7">
            <a:extLst>
              <a:ext uri="{FF2B5EF4-FFF2-40B4-BE49-F238E27FC236}">
                <a16:creationId xmlns:a16="http://schemas.microsoft.com/office/drawing/2014/main" id="{0A1AE1AA-43E1-42EC-BF87-D13CAE124EC1}"/>
              </a:ext>
            </a:extLst>
          </p:cNvPr>
          <p:cNvSpPr txBox="1"/>
          <p:nvPr/>
        </p:nvSpPr>
        <p:spPr>
          <a:xfrm>
            <a:off x="7108956" y="2389624"/>
            <a:ext cx="1701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b="1" spc="-5" dirty="0">
                <a:latin typeface="Arial"/>
                <a:cs typeface="Arial"/>
              </a:rPr>
              <a:t>实例分割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D27D8330-E3D7-4527-B3DB-887649C867C4}"/>
              </a:ext>
            </a:extLst>
          </p:cNvPr>
          <p:cNvSpPr txBox="1"/>
          <p:nvPr/>
        </p:nvSpPr>
        <p:spPr>
          <a:xfrm>
            <a:off x="918984" y="5042167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800" b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0FE6D818-A344-4DC0-88F0-DB681BE52533}"/>
              </a:ext>
            </a:extLst>
          </p:cNvPr>
          <p:cNvSpPr/>
          <p:nvPr/>
        </p:nvSpPr>
        <p:spPr>
          <a:xfrm>
            <a:off x="4673275" y="3054547"/>
            <a:ext cx="2093695" cy="1798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10">
            <a:extLst>
              <a:ext uri="{FF2B5EF4-FFF2-40B4-BE49-F238E27FC236}">
                <a16:creationId xmlns:a16="http://schemas.microsoft.com/office/drawing/2014/main" id="{7282FD7F-38B7-42C4-A58D-B5D8D4A27B51}"/>
              </a:ext>
            </a:extLst>
          </p:cNvPr>
          <p:cNvGrpSpPr/>
          <p:nvPr/>
        </p:nvGrpSpPr>
        <p:grpSpPr>
          <a:xfrm>
            <a:off x="6952921" y="3054547"/>
            <a:ext cx="2106930" cy="1826260"/>
            <a:chOff x="6917411" y="1743171"/>
            <a:chExt cx="2106930" cy="1826260"/>
          </a:xfrm>
        </p:grpSpPr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230C6347-6EC9-4D8E-9249-5D3FB1DBF4D4}"/>
                </a:ext>
              </a:extLst>
            </p:cNvPr>
            <p:cNvSpPr/>
            <p:nvPr/>
          </p:nvSpPr>
          <p:spPr>
            <a:xfrm>
              <a:off x="6917411" y="1743171"/>
              <a:ext cx="2106870" cy="18122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2">
              <a:extLst>
                <a:ext uri="{FF2B5EF4-FFF2-40B4-BE49-F238E27FC236}">
                  <a16:creationId xmlns:a16="http://schemas.microsoft.com/office/drawing/2014/main" id="{4D5F1B3C-62A2-4B63-8CC1-1C5D0C8416A1}"/>
                </a:ext>
              </a:extLst>
            </p:cNvPr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166424" y="1053122"/>
                  </a:moveTo>
                  <a:lnTo>
                    <a:pt x="202999" y="952423"/>
                  </a:lnTo>
                  <a:lnTo>
                    <a:pt x="173749" y="774098"/>
                  </a:lnTo>
                  <a:lnTo>
                    <a:pt x="208474" y="614673"/>
                  </a:lnTo>
                  <a:lnTo>
                    <a:pt x="107899" y="629348"/>
                  </a:lnTo>
                  <a:lnTo>
                    <a:pt x="0" y="572723"/>
                  </a:lnTo>
                  <a:lnTo>
                    <a:pt x="7324" y="396474"/>
                  </a:lnTo>
                  <a:lnTo>
                    <a:pt x="62174" y="383899"/>
                  </a:lnTo>
                  <a:lnTo>
                    <a:pt x="181049" y="507673"/>
                  </a:lnTo>
                  <a:lnTo>
                    <a:pt x="230424" y="390199"/>
                  </a:lnTo>
                  <a:lnTo>
                    <a:pt x="153624" y="306274"/>
                  </a:lnTo>
                  <a:lnTo>
                    <a:pt x="201174" y="138449"/>
                  </a:lnTo>
                  <a:lnTo>
                    <a:pt x="175574" y="94399"/>
                  </a:lnTo>
                  <a:lnTo>
                    <a:pt x="201174" y="23074"/>
                  </a:lnTo>
                  <a:lnTo>
                    <a:pt x="294449" y="37749"/>
                  </a:lnTo>
                  <a:lnTo>
                    <a:pt x="323699" y="12574"/>
                  </a:lnTo>
                  <a:lnTo>
                    <a:pt x="424274" y="0"/>
                  </a:lnTo>
                  <a:lnTo>
                    <a:pt x="502923" y="54524"/>
                  </a:lnTo>
                  <a:lnTo>
                    <a:pt x="544973" y="18874"/>
                  </a:lnTo>
                  <a:lnTo>
                    <a:pt x="605348" y="65024"/>
                  </a:lnTo>
                  <a:lnTo>
                    <a:pt x="596198" y="148949"/>
                  </a:lnTo>
                  <a:lnTo>
                    <a:pt x="612648" y="209774"/>
                  </a:lnTo>
                  <a:lnTo>
                    <a:pt x="662023" y="260124"/>
                  </a:lnTo>
                  <a:lnTo>
                    <a:pt x="638248" y="335649"/>
                  </a:lnTo>
                  <a:lnTo>
                    <a:pt x="660198" y="356624"/>
                  </a:lnTo>
                  <a:lnTo>
                    <a:pt x="671173" y="526548"/>
                  </a:lnTo>
                  <a:lnTo>
                    <a:pt x="705923" y="593698"/>
                  </a:lnTo>
                  <a:lnTo>
                    <a:pt x="629098" y="690198"/>
                  </a:lnTo>
                  <a:lnTo>
                    <a:pt x="660198" y="797173"/>
                  </a:lnTo>
                  <a:lnTo>
                    <a:pt x="561448" y="1044722"/>
                  </a:lnTo>
                  <a:lnTo>
                    <a:pt x="402349" y="1040547"/>
                  </a:lnTo>
                  <a:lnTo>
                    <a:pt x="495599" y="872698"/>
                  </a:lnTo>
                  <a:lnTo>
                    <a:pt x="466349" y="809773"/>
                  </a:lnTo>
                  <a:lnTo>
                    <a:pt x="358449" y="816048"/>
                  </a:lnTo>
                  <a:lnTo>
                    <a:pt x="301749" y="870623"/>
                  </a:lnTo>
                  <a:lnTo>
                    <a:pt x="340149" y="1051022"/>
                  </a:lnTo>
                  <a:lnTo>
                    <a:pt x="166424" y="1053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3">
              <a:extLst>
                <a:ext uri="{FF2B5EF4-FFF2-40B4-BE49-F238E27FC236}">
                  <a16:creationId xmlns:a16="http://schemas.microsoft.com/office/drawing/2014/main" id="{083F36E8-E761-414B-A61A-47EBC5584245}"/>
                </a:ext>
              </a:extLst>
            </p:cNvPr>
            <p:cNvSpPr/>
            <p:nvPr/>
          </p:nvSpPr>
          <p:spPr>
            <a:xfrm>
              <a:off x="7327060" y="2501844"/>
              <a:ext cx="706120" cy="1053465"/>
            </a:xfrm>
            <a:custGeom>
              <a:avLst/>
              <a:gdLst/>
              <a:ahLst/>
              <a:cxnLst/>
              <a:rect l="l" t="t" r="r" b="b"/>
              <a:pathLst>
                <a:path w="706120" h="1053464">
                  <a:moveTo>
                    <a:pt x="201174" y="138449"/>
                  </a:moveTo>
                  <a:lnTo>
                    <a:pt x="153624" y="306274"/>
                  </a:lnTo>
                  <a:lnTo>
                    <a:pt x="230424" y="390199"/>
                  </a:lnTo>
                  <a:lnTo>
                    <a:pt x="181049" y="507673"/>
                  </a:lnTo>
                  <a:lnTo>
                    <a:pt x="62174" y="383899"/>
                  </a:lnTo>
                  <a:lnTo>
                    <a:pt x="7324" y="396474"/>
                  </a:lnTo>
                  <a:lnTo>
                    <a:pt x="0" y="572723"/>
                  </a:lnTo>
                  <a:lnTo>
                    <a:pt x="107899" y="629348"/>
                  </a:lnTo>
                  <a:lnTo>
                    <a:pt x="208474" y="614673"/>
                  </a:lnTo>
                  <a:lnTo>
                    <a:pt x="173749" y="774098"/>
                  </a:lnTo>
                  <a:lnTo>
                    <a:pt x="202999" y="952423"/>
                  </a:lnTo>
                  <a:lnTo>
                    <a:pt x="166424" y="1053122"/>
                  </a:lnTo>
                  <a:lnTo>
                    <a:pt x="340149" y="1051022"/>
                  </a:lnTo>
                  <a:lnTo>
                    <a:pt x="301749" y="870623"/>
                  </a:lnTo>
                  <a:lnTo>
                    <a:pt x="358449" y="816048"/>
                  </a:lnTo>
                  <a:lnTo>
                    <a:pt x="466349" y="809773"/>
                  </a:lnTo>
                  <a:lnTo>
                    <a:pt x="495599" y="872698"/>
                  </a:lnTo>
                  <a:lnTo>
                    <a:pt x="402349" y="1040547"/>
                  </a:lnTo>
                  <a:lnTo>
                    <a:pt x="561448" y="1044722"/>
                  </a:lnTo>
                  <a:lnTo>
                    <a:pt x="660198" y="797173"/>
                  </a:lnTo>
                  <a:lnTo>
                    <a:pt x="629098" y="690198"/>
                  </a:lnTo>
                  <a:lnTo>
                    <a:pt x="705923" y="593698"/>
                  </a:lnTo>
                  <a:lnTo>
                    <a:pt x="671173" y="526548"/>
                  </a:lnTo>
                  <a:lnTo>
                    <a:pt x="660198" y="356624"/>
                  </a:lnTo>
                  <a:lnTo>
                    <a:pt x="638248" y="335649"/>
                  </a:lnTo>
                  <a:lnTo>
                    <a:pt x="662023" y="260124"/>
                  </a:lnTo>
                  <a:lnTo>
                    <a:pt x="612648" y="209774"/>
                  </a:lnTo>
                  <a:lnTo>
                    <a:pt x="596198" y="148949"/>
                  </a:lnTo>
                  <a:lnTo>
                    <a:pt x="605348" y="65024"/>
                  </a:lnTo>
                  <a:lnTo>
                    <a:pt x="544973" y="18874"/>
                  </a:lnTo>
                  <a:lnTo>
                    <a:pt x="502923" y="54524"/>
                  </a:lnTo>
                  <a:lnTo>
                    <a:pt x="424274" y="0"/>
                  </a:lnTo>
                  <a:lnTo>
                    <a:pt x="323699" y="12574"/>
                  </a:lnTo>
                  <a:lnTo>
                    <a:pt x="294449" y="37749"/>
                  </a:lnTo>
                  <a:lnTo>
                    <a:pt x="201174" y="23074"/>
                  </a:lnTo>
                  <a:lnTo>
                    <a:pt x="175574" y="94399"/>
                  </a:lnTo>
                  <a:lnTo>
                    <a:pt x="201174" y="13844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4">
              <a:extLst>
                <a:ext uri="{FF2B5EF4-FFF2-40B4-BE49-F238E27FC236}">
                  <a16:creationId xmlns:a16="http://schemas.microsoft.com/office/drawing/2014/main" id="{99C9773D-256E-469A-BF96-2434D7AE0AA7}"/>
                </a:ext>
              </a:extLst>
            </p:cNvPr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208149" y="819773"/>
                  </a:move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5">
              <a:extLst>
                <a:ext uri="{FF2B5EF4-FFF2-40B4-BE49-F238E27FC236}">
                  <a16:creationId xmlns:a16="http://schemas.microsoft.com/office/drawing/2014/main" id="{3897683F-D086-4FD8-B08E-AFEAE644ED4A}"/>
                </a:ext>
              </a:extLst>
            </p:cNvPr>
            <p:cNvSpPr/>
            <p:nvPr/>
          </p:nvSpPr>
          <p:spPr>
            <a:xfrm>
              <a:off x="7975558" y="2631119"/>
              <a:ext cx="372745" cy="819785"/>
            </a:xfrm>
            <a:custGeom>
              <a:avLst/>
              <a:gdLst/>
              <a:ahLst/>
              <a:cxnLst/>
              <a:rect l="l" t="t" r="r" b="b"/>
              <a:pathLst>
                <a:path w="372745" h="819785">
                  <a:moveTo>
                    <a:pt x="51574" y="406399"/>
                  </a:moveTo>
                  <a:lnTo>
                    <a:pt x="105024" y="53424"/>
                  </a:lnTo>
                  <a:lnTo>
                    <a:pt x="179524" y="0"/>
                  </a:lnTo>
                  <a:lnTo>
                    <a:pt x="286449" y="25549"/>
                  </a:lnTo>
                  <a:lnTo>
                    <a:pt x="317024" y="99874"/>
                  </a:lnTo>
                  <a:lnTo>
                    <a:pt x="372399" y="141674"/>
                  </a:lnTo>
                  <a:lnTo>
                    <a:pt x="366674" y="257774"/>
                  </a:lnTo>
                  <a:lnTo>
                    <a:pt x="366674" y="411049"/>
                  </a:lnTo>
                  <a:lnTo>
                    <a:pt x="313199" y="520198"/>
                  </a:lnTo>
                  <a:lnTo>
                    <a:pt x="313199" y="643298"/>
                  </a:lnTo>
                  <a:lnTo>
                    <a:pt x="271174" y="712948"/>
                  </a:lnTo>
                  <a:lnTo>
                    <a:pt x="297924" y="796548"/>
                  </a:lnTo>
                  <a:lnTo>
                    <a:pt x="208149" y="819773"/>
                  </a:lnTo>
                  <a:lnTo>
                    <a:pt x="150874" y="782623"/>
                  </a:lnTo>
                  <a:lnTo>
                    <a:pt x="217724" y="629348"/>
                  </a:lnTo>
                  <a:lnTo>
                    <a:pt x="118399" y="610773"/>
                  </a:lnTo>
                  <a:lnTo>
                    <a:pt x="95499" y="627023"/>
                  </a:lnTo>
                  <a:lnTo>
                    <a:pt x="103124" y="740823"/>
                  </a:lnTo>
                  <a:lnTo>
                    <a:pt x="0" y="757073"/>
                  </a:lnTo>
                  <a:lnTo>
                    <a:pt x="38199" y="636323"/>
                  </a:lnTo>
                  <a:lnTo>
                    <a:pt x="30549" y="582898"/>
                  </a:lnTo>
                  <a:lnTo>
                    <a:pt x="57299" y="506273"/>
                  </a:lnTo>
                  <a:lnTo>
                    <a:pt x="89749" y="455174"/>
                  </a:lnTo>
                  <a:lnTo>
                    <a:pt x="51574" y="406399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6">
              <a:extLst>
                <a:ext uri="{FF2B5EF4-FFF2-40B4-BE49-F238E27FC236}">
                  <a16:creationId xmlns:a16="http://schemas.microsoft.com/office/drawing/2014/main" id="{1FC5F9DC-6212-45BF-A5FB-10D951637E8C}"/>
                </a:ext>
              </a:extLst>
            </p:cNvPr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87849" y="715248"/>
                  </a:move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7">
              <a:extLst>
                <a:ext uri="{FF2B5EF4-FFF2-40B4-BE49-F238E27FC236}">
                  <a16:creationId xmlns:a16="http://schemas.microsoft.com/office/drawing/2014/main" id="{C9C1725D-98A5-434D-BE1A-C0997F225E25}"/>
                </a:ext>
              </a:extLst>
            </p:cNvPr>
            <p:cNvSpPr/>
            <p:nvPr/>
          </p:nvSpPr>
          <p:spPr>
            <a:xfrm>
              <a:off x="8313658" y="2512694"/>
              <a:ext cx="317500" cy="715645"/>
            </a:xfrm>
            <a:custGeom>
              <a:avLst/>
              <a:gdLst/>
              <a:ahLst/>
              <a:cxnLst/>
              <a:rect l="l" t="t" r="r" b="b"/>
              <a:pathLst>
                <a:path w="317500" h="715644">
                  <a:moveTo>
                    <a:pt x="32474" y="204349"/>
                  </a:moveTo>
                  <a:lnTo>
                    <a:pt x="87849" y="58049"/>
                  </a:lnTo>
                  <a:lnTo>
                    <a:pt x="87849" y="0"/>
                  </a:lnTo>
                  <a:lnTo>
                    <a:pt x="137499" y="27849"/>
                  </a:lnTo>
                  <a:lnTo>
                    <a:pt x="217699" y="39474"/>
                  </a:lnTo>
                  <a:lnTo>
                    <a:pt x="259724" y="9274"/>
                  </a:lnTo>
                  <a:lnTo>
                    <a:pt x="261624" y="78949"/>
                  </a:lnTo>
                  <a:lnTo>
                    <a:pt x="317024" y="278674"/>
                  </a:lnTo>
                  <a:lnTo>
                    <a:pt x="292199" y="438899"/>
                  </a:lnTo>
                  <a:lnTo>
                    <a:pt x="253999" y="585198"/>
                  </a:lnTo>
                  <a:lnTo>
                    <a:pt x="267374" y="685073"/>
                  </a:lnTo>
                  <a:lnTo>
                    <a:pt x="194799" y="712923"/>
                  </a:lnTo>
                  <a:lnTo>
                    <a:pt x="168049" y="710623"/>
                  </a:lnTo>
                  <a:lnTo>
                    <a:pt x="87849" y="715248"/>
                  </a:lnTo>
                  <a:lnTo>
                    <a:pt x="49649" y="696673"/>
                  </a:lnTo>
                  <a:lnTo>
                    <a:pt x="76399" y="654873"/>
                  </a:lnTo>
                  <a:lnTo>
                    <a:pt x="0" y="650248"/>
                  </a:lnTo>
                  <a:lnTo>
                    <a:pt x="36274" y="568948"/>
                  </a:lnTo>
                  <a:lnTo>
                    <a:pt x="64924" y="545723"/>
                  </a:lnTo>
                  <a:lnTo>
                    <a:pt x="32474" y="204349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18">
            <a:extLst>
              <a:ext uri="{FF2B5EF4-FFF2-40B4-BE49-F238E27FC236}">
                <a16:creationId xmlns:a16="http://schemas.microsoft.com/office/drawing/2014/main" id="{65FB97FC-65B1-4B2D-AF05-C3C4ECBAE568}"/>
              </a:ext>
            </a:extLst>
          </p:cNvPr>
          <p:cNvSpPr/>
          <p:nvPr/>
        </p:nvSpPr>
        <p:spPr>
          <a:xfrm>
            <a:off x="4831375" y="5419464"/>
            <a:ext cx="4124960" cy="352425"/>
          </a:xfrm>
          <a:custGeom>
            <a:avLst/>
            <a:gdLst/>
            <a:ahLst/>
            <a:cxnLst/>
            <a:rect l="l" t="t" r="r" b="b"/>
            <a:pathLst>
              <a:path w="4124959" h="352425">
                <a:moveTo>
                  <a:pt x="4124391" y="0"/>
                </a:moveTo>
                <a:lnTo>
                  <a:pt x="4118383" y="40343"/>
                </a:lnTo>
                <a:lnTo>
                  <a:pt x="4101269" y="77378"/>
                </a:lnTo>
                <a:lnTo>
                  <a:pt x="4074414" y="110047"/>
                </a:lnTo>
                <a:lnTo>
                  <a:pt x="4039183" y="137295"/>
                </a:lnTo>
                <a:lnTo>
                  <a:pt x="3996942" y="158066"/>
                </a:lnTo>
                <a:lnTo>
                  <a:pt x="3949057" y="171302"/>
                </a:lnTo>
                <a:lnTo>
                  <a:pt x="3896892" y="175949"/>
                </a:lnTo>
                <a:lnTo>
                  <a:pt x="2289695" y="175949"/>
                </a:lnTo>
                <a:lnTo>
                  <a:pt x="2237530" y="180596"/>
                </a:lnTo>
                <a:lnTo>
                  <a:pt x="2189644" y="193833"/>
                </a:lnTo>
                <a:lnTo>
                  <a:pt x="2147403" y="214603"/>
                </a:lnTo>
                <a:lnTo>
                  <a:pt x="2112173" y="241851"/>
                </a:lnTo>
                <a:lnTo>
                  <a:pt x="2085318" y="274520"/>
                </a:lnTo>
                <a:lnTo>
                  <a:pt x="2068203" y="311555"/>
                </a:lnTo>
                <a:lnTo>
                  <a:pt x="2062195" y="351899"/>
                </a:lnTo>
                <a:lnTo>
                  <a:pt x="2056187" y="311555"/>
                </a:lnTo>
                <a:lnTo>
                  <a:pt x="2039073" y="274520"/>
                </a:lnTo>
                <a:lnTo>
                  <a:pt x="2012218" y="241851"/>
                </a:lnTo>
                <a:lnTo>
                  <a:pt x="1976987" y="214603"/>
                </a:lnTo>
                <a:lnTo>
                  <a:pt x="1934747" y="193833"/>
                </a:lnTo>
                <a:lnTo>
                  <a:pt x="1886861" y="180596"/>
                </a:lnTo>
                <a:lnTo>
                  <a:pt x="1834696" y="175949"/>
                </a:lnTo>
                <a:lnTo>
                  <a:pt x="227499" y="175949"/>
                </a:lnTo>
                <a:lnTo>
                  <a:pt x="175334" y="171302"/>
                </a:lnTo>
                <a:lnTo>
                  <a:pt x="127448" y="158066"/>
                </a:lnTo>
                <a:lnTo>
                  <a:pt x="85207" y="137295"/>
                </a:lnTo>
                <a:lnTo>
                  <a:pt x="49977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9">
            <a:extLst>
              <a:ext uri="{FF2B5EF4-FFF2-40B4-BE49-F238E27FC236}">
                <a16:creationId xmlns:a16="http://schemas.microsoft.com/office/drawing/2014/main" id="{7BD97DF5-61A6-4498-98E2-FB571F8E069C}"/>
              </a:ext>
            </a:extLst>
          </p:cNvPr>
          <p:cNvSpPr/>
          <p:nvPr/>
        </p:nvSpPr>
        <p:spPr>
          <a:xfrm>
            <a:off x="96034" y="5429063"/>
            <a:ext cx="2096135" cy="352425"/>
          </a:xfrm>
          <a:custGeom>
            <a:avLst/>
            <a:gdLst/>
            <a:ahLst/>
            <a:cxnLst/>
            <a:rect l="l" t="t" r="r" b="b"/>
            <a:pathLst>
              <a:path w="2096135" h="352425">
                <a:moveTo>
                  <a:pt x="2095795" y="0"/>
                </a:moveTo>
                <a:lnTo>
                  <a:pt x="2089787" y="40343"/>
                </a:lnTo>
                <a:lnTo>
                  <a:pt x="2072673" y="77378"/>
                </a:lnTo>
                <a:lnTo>
                  <a:pt x="2045817" y="110047"/>
                </a:lnTo>
                <a:lnTo>
                  <a:pt x="2010587" y="137295"/>
                </a:lnTo>
                <a:lnTo>
                  <a:pt x="1968347" y="158066"/>
                </a:lnTo>
                <a:lnTo>
                  <a:pt x="1920463" y="171302"/>
                </a:lnTo>
                <a:lnTo>
                  <a:pt x="1868301" y="175949"/>
                </a:lnTo>
                <a:lnTo>
                  <a:pt x="1275394" y="175949"/>
                </a:lnTo>
                <a:lnTo>
                  <a:pt x="1223231" y="180596"/>
                </a:lnTo>
                <a:lnTo>
                  <a:pt x="1175346" y="193833"/>
                </a:lnTo>
                <a:lnTo>
                  <a:pt x="1133106" y="214603"/>
                </a:lnTo>
                <a:lnTo>
                  <a:pt x="1097875" y="241851"/>
                </a:lnTo>
                <a:lnTo>
                  <a:pt x="1071020" y="274520"/>
                </a:lnTo>
                <a:lnTo>
                  <a:pt x="1053906" y="311555"/>
                </a:lnTo>
                <a:lnTo>
                  <a:pt x="1047897" y="351899"/>
                </a:lnTo>
                <a:lnTo>
                  <a:pt x="1041889" y="311555"/>
                </a:lnTo>
                <a:lnTo>
                  <a:pt x="1024775" y="274520"/>
                </a:lnTo>
                <a:lnTo>
                  <a:pt x="997919" y="241851"/>
                </a:lnTo>
                <a:lnTo>
                  <a:pt x="962689" y="214603"/>
                </a:lnTo>
                <a:lnTo>
                  <a:pt x="920448" y="193833"/>
                </a:lnTo>
                <a:lnTo>
                  <a:pt x="872564" y="180596"/>
                </a:lnTo>
                <a:lnTo>
                  <a:pt x="820400" y="175949"/>
                </a:lnTo>
                <a:lnTo>
                  <a:pt x="227497" y="175949"/>
                </a:lnTo>
                <a:lnTo>
                  <a:pt x="175333" y="171302"/>
                </a:lnTo>
                <a:lnTo>
                  <a:pt x="127449" y="158066"/>
                </a:lnTo>
                <a:lnTo>
                  <a:pt x="85208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AB769C13-72B4-4AFE-A022-67075372EA84}"/>
              </a:ext>
            </a:extLst>
          </p:cNvPr>
          <p:cNvSpPr txBox="1"/>
          <p:nvPr/>
        </p:nvSpPr>
        <p:spPr>
          <a:xfrm>
            <a:off x="2698099" y="4965968"/>
            <a:ext cx="148209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7160" marR="5080" indent="-12509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69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GRASS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35" dirty="0">
                <a:solidFill>
                  <a:srgbClr val="F0C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498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50FBEEA8-EE7C-4409-A757-48735704C25B}"/>
              </a:ext>
            </a:extLst>
          </p:cNvPr>
          <p:cNvSpPr txBox="1"/>
          <p:nvPr/>
        </p:nvSpPr>
        <p:spPr>
          <a:xfrm>
            <a:off x="4876461" y="5042167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bject 22">
            <a:extLst>
              <a:ext uri="{FF2B5EF4-FFF2-40B4-BE49-F238E27FC236}">
                <a16:creationId xmlns:a16="http://schemas.microsoft.com/office/drawing/2014/main" id="{3C401778-9214-465C-BEAF-36F93D481254}"/>
              </a:ext>
            </a:extLst>
          </p:cNvPr>
          <p:cNvSpPr txBox="1"/>
          <p:nvPr/>
        </p:nvSpPr>
        <p:spPr>
          <a:xfrm>
            <a:off x="7169286" y="5042167"/>
            <a:ext cx="1774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800" b="1" spc="-5" dirty="0">
                <a:solidFill>
                  <a:srgbClr val="69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0" dirty="0">
                <a:solidFill>
                  <a:srgbClr val="498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bject 23">
            <a:extLst>
              <a:ext uri="{FF2B5EF4-FFF2-40B4-BE49-F238E27FC236}">
                <a16:creationId xmlns:a16="http://schemas.microsoft.com/office/drawing/2014/main" id="{00438A13-F739-474D-B61E-40D1545D7210}"/>
              </a:ext>
            </a:extLst>
          </p:cNvPr>
          <p:cNvSpPr txBox="1"/>
          <p:nvPr/>
        </p:nvSpPr>
        <p:spPr>
          <a:xfrm>
            <a:off x="476012" y="5782528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sz="1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bject 24">
            <a:extLst>
              <a:ext uri="{FF2B5EF4-FFF2-40B4-BE49-F238E27FC236}">
                <a16:creationId xmlns:a16="http://schemas.microsoft.com/office/drawing/2014/main" id="{411A4B34-8B95-45B8-BD0F-A273094BE0E1}"/>
              </a:ext>
            </a:extLst>
          </p:cNvPr>
          <p:cNvSpPr txBox="1"/>
          <p:nvPr/>
        </p:nvSpPr>
        <p:spPr>
          <a:xfrm>
            <a:off x="6267149" y="5744142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sz="1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bject 25">
            <a:extLst>
              <a:ext uri="{FF2B5EF4-FFF2-40B4-BE49-F238E27FC236}">
                <a16:creationId xmlns:a16="http://schemas.microsoft.com/office/drawing/2014/main" id="{AF6807AF-334B-4465-BCC5-DAB420FCE7FB}"/>
              </a:ext>
            </a:extLst>
          </p:cNvPr>
          <p:cNvSpPr/>
          <p:nvPr/>
        </p:nvSpPr>
        <p:spPr>
          <a:xfrm>
            <a:off x="2419255" y="5427938"/>
            <a:ext cx="2067560" cy="352425"/>
          </a:xfrm>
          <a:custGeom>
            <a:avLst/>
            <a:gdLst/>
            <a:ahLst/>
            <a:cxnLst/>
            <a:rect l="l" t="t" r="r" b="b"/>
            <a:pathLst>
              <a:path w="2067560" h="352425">
                <a:moveTo>
                  <a:pt x="2066995" y="0"/>
                </a:moveTo>
                <a:lnTo>
                  <a:pt x="2060987" y="40343"/>
                </a:lnTo>
                <a:lnTo>
                  <a:pt x="2043873" y="77378"/>
                </a:lnTo>
                <a:lnTo>
                  <a:pt x="2017018" y="110047"/>
                </a:lnTo>
                <a:lnTo>
                  <a:pt x="1981787" y="137295"/>
                </a:lnTo>
                <a:lnTo>
                  <a:pt x="1939547" y="158066"/>
                </a:lnTo>
                <a:lnTo>
                  <a:pt x="1891661" y="171302"/>
                </a:lnTo>
                <a:lnTo>
                  <a:pt x="1839496" y="175949"/>
                </a:lnTo>
                <a:lnTo>
                  <a:pt x="1260997" y="175949"/>
                </a:lnTo>
                <a:lnTo>
                  <a:pt x="1208832" y="180596"/>
                </a:lnTo>
                <a:lnTo>
                  <a:pt x="1160946" y="193833"/>
                </a:lnTo>
                <a:lnTo>
                  <a:pt x="1118705" y="214603"/>
                </a:lnTo>
                <a:lnTo>
                  <a:pt x="1083475" y="241851"/>
                </a:lnTo>
                <a:lnTo>
                  <a:pt x="1056620" y="274520"/>
                </a:lnTo>
                <a:lnTo>
                  <a:pt x="1039506" y="311555"/>
                </a:lnTo>
                <a:lnTo>
                  <a:pt x="1033497" y="351899"/>
                </a:lnTo>
                <a:lnTo>
                  <a:pt x="1027489" y="311555"/>
                </a:lnTo>
                <a:lnTo>
                  <a:pt x="1010375" y="274520"/>
                </a:lnTo>
                <a:lnTo>
                  <a:pt x="983520" y="241851"/>
                </a:lnTo>
                <a:lnTo>
                  <a:pt x="948289" y="214603"/>
                </a:lnTo>
                <a:lnTo>
                  <a:pt x="906049" y="193833"/>
                </a:lnTo>
                <a:lnTo>
                  <a:pt x="858163" y="180596"/>
                </a:lnTo>
                <a:lnTo>
                  <a:pt x="805998" y="175949"/>
                </a:lnTo>
                <a:lnTo>
                  <a:pt x="227499" y="175949"/>
                </a:lnTo>
                <a:lnTo>
                  <a:pt x="175335" y="171302"/>
                </a:lnTo>
                <a:lnTo>
                  <a:pt x="127449" y="158066"/>
                </a:lnTo>
                <a:lnTo>
                  <a:pt x="85209" y="137295"/>
                </a:lnTo>
                <a:lnTo>
                  <a:pt x="49978" y="110047"/>
                </a:lnTo>
                <a:lnTo>
                  <a:pt x="23122" y="77378"/>
                </a:lnTo>
                <a:lnTo>
                  <a:pt x="6008" y="40343"/>
                </a:ln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6">
            <a:extLst>
              <a:ext uri="{FF2B5EF4-FFF2-40B4-BE49-F238E27FC236}">
                <a16:creationId xmlns:a16="http://schemas.microsoft.com/office/drawing/2014/main" id="{B192FF1B-2B99-425A-8ED0-ED7F117B3528}"/>
              </a:ext>
            </a:extLst>
          </p:cNvPr>
          <p:cNvSpPr txBox="1"/>
          <p:nvPr/>
        </p:nvSpPr>
        <p:spPr>
          <a:xfrm>
            <a:off x="2567427" y="5782528"/>
            <a:ext cx="17437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objects, just pixels</a:t>
            </a:r>
          </a:p>
        </p:txBody>
      </p:sp>
      <p:grpSp>
        <p:nvGrpSpPr>
          <p:cNvPr id="67" name="object 28">
            <a:extLst>
              <a:ext uri="{FF2B5EF4-FFF2-40B4-BE49-F238E27FC236}">
                <a16:creationId xmlns:a16="http://schemas.microsoft.com/office/drawing/2014/main" id="{F88B9780-64E2-4850-84F7-A3F8B2AC9E94}"/>
              </a:ext>
            </a:extLst>
          </p:cNvPr>
          <p:cNvGrpSpPr/>
          <p:nvPr/>
        </p:nvGrpSpPr>
        <p:grpSpPr>
          <a:xfrm>
            <a:off x="2322905" y="2996952"/>
            <a:ext cx="2174875" cy="1835150"/>
            <a:chOff x="2287395" y="1685576"/>
            <a:chExt cx="2174875" cy="1835150"/>
          </a:xfrm>
        </p:grpSpPr>
        <p:sp>
          <p:nvSpPr>
            <p:cNvPr id="68" name="object 29">
              <a:extLst>
                <a:ext uri="{FF2B5EF4-FFF2-40B4-BE49-F238E27FC236}">
                  <a16:creationId xmlns:a16="http://schemas.microsoft.com/office/drawing/2014/main" id="{AAFE62E7-1A2F-42D0-AE71-BF1D159AC471}"/>
                </a:ext>
              </a:extLst>
            </p:cNvPr>
            <p:cNvSpPr/>
            <p:nvPr/>
          </p:nvSpPr>
          <p:spPr>
            <a:xfrm>
              <a:off x="2301180" y="1697884"/>
              <a:ext cx="2137935" cy="1818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0">
              <a:extLst>
                <a:ext uri="{FF2B5EF4-FFF2-40B4-BE49-F238E27FC236}">
                  <a16:creationId xmlns:a16="http://schemas.microsoft.com/office/drawing/2014/main" id="{4E5B512A-8FD0-4881-846B-8F044C9FF105}"/>
                </a:ext>
              </a:extLst>
            </p:cNvPr>
            <p:cNvSpPr/>
            <p:nvPr/>
          </p:nvSpPr>
          <p:spPr>
            <a:xfrm>
              <a:off x="2367395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0997" y="1154010"/>
                  </a:moveTo>
                  <a:lnTo>
                    <a:pt x="1082547" y="1063835"/>
                  </a:lnTo>
                  <a:lnTo>
                    <a:pt x="1027547" y="919560"/>
                  </a:lnTo>
                  <a:lnTo>
                    <a:pt x="899073" y="937635"/>
                  </a:lnTo>
                  <a:lnTo>
                    <a:pt x="871573" y="838460"/>
                  </a:lnTo>
                  <a:lnTo>
                    <a:pt x="825698" y="640111"/>
                  </a:lnTo>
                  <a:lnTo>
                    <a:pt x="807323" y="486811"/>
                  </a:lnTo>
                  <a:lnTo>
                    <a:pt x="642198" y="387669"/>
                  </a:lnTo>
                  <a:lnTo>
                    <a:pt x="394499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74" y="162262"/>
                  </a:lnTo>
                  <a:lnTo>
                    <a:pt x="697248" y="261456"/>
                  </a:lnTo>
                  <a:lnTo>
                    <a:pt x="926598" y="333581"/>
                  </a:lnTo>
                  <a:lnTo>
                    <a:pt x="1009172" y="306514"/>
                  </a:lnTo>
                  <a:lnTo>
                    <a:pt x="972473" y="153282"/>
                  </a:lnTo>
                  <a:lnTo>
                    <a:pt x="972473" y="36074"/>
                  </a:lnTo>
                  <a:lnTo>
                    <a:pt x="1027547" y="27044"/>
                  </a:lnTo>
                  <a:lnTo>
                    <a:pt x="1183472" y="153282"/>
                  </a:lnTo>
                  <a:lnTo>
                    <a:pt x="1431172" y="135244"/>
                  </a:lnTo>
                  <a:lnTo>
                    <a:pt x="1577946" y="0"/>
                  </a:lnTo>
                  <a:lnTo>
                    <a:pt x="1642171" y="27044"/>
                  </a:lnTo>
                  <a:lnTo>
                    <a:pt x="1632996" y="252451"/>
                  </a:lnTo>
                  <a:lnTo>
                    <a:pt x="1596321" y="468836"/>
                  </a:lnTo>
                  <a:lnTo>
                    <a:pt x="1559596" y="540936"/>
                  </a:lnTo>
                  <a:lnTo>
                    <a:pt x="1623821" y="622086"/>
                  </a:lnTo>
                  <a:lnTo>
                    <a:pt x="1642171" y="748285"/>
                  </a:lnTo>
                  <a:lnTo>
                    <a:pt x="1642171" y="856460"/>
                  </a:lnTo>
                  <a:lnTo>
                    <a:pt x="1550446" y="946635"/>
                  </a:lnTo>
                  <a:lnTo>
                    <a:pt x="1421997" y="883510"/>
                  </a:lnTo>
                  <a:lnTo>
                    <a:pt x="1458697" y="721261"/>
                  </a:lnTo>
                  <a:lnTo>
                    <a:pt x="1357772" y="784360"/>
                  </a:lnTo>
                  <a:lnTo>
                    <a:pt x="1238497" y="820410"/>
                  </a:lnTo>
                  <a:lnTo>
                    <a:pt x="1256872" y="901560"/>
                  </a:lnTo>
                  <a:lnTo>
                    <a:pt x="1288572" y="987060"/>
                  </a:lnTo>
                  <a:lnTo>
                    <a:pt x="1284372" y="1090885"/>
                  </a:lnTo>
                  <a:lnTo>
                    <a:pt x="121099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1">
              <a:extLst>
                <a:ext uri="{FF2B5EF4-FFF2-40B4-BE49-F238E27FC236}">
                  <a16:creationId xmlns:a16="http://schemas.microsoft.com/office/drawing/2014/main" id="{10697007-67C6-418A-A970-2000C0BEC54C}"/>
                </a:ext>
              </a:extLst>
            </p:cNvPr>
            <p:cNvSpPr/>
            <p:nvPr/>
          </p:nvSpPr>
          <p:spPr>
            <a:xfrm>
              <a:off x="2367395" y="206728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74" y="162262"/>
                  </a:lnTo>
                  <a:lnTo>
                    <a:pt x="697248" y="261456"/>
                  </a:lnTo>
                  <a:lnTo>
                    <a:pt x="926598" y="333581"/>
                  </a:lnTo>
                  <a:lnTo>
                    <a:pt x="1009172" y="306514"/>
                  </a:lnTo>
                  <a:lnTo>
                    <a:pt x="972473" y="153282"/>
                  </a:lnTo>
                  <a:lnTo>
                    <a:pt x="972473" y="36074"/>
                  </a:lnTo>
                  <a:lnTo>
                    <a:pt x="1027547" y="27044"/>
                  </a:lnTo>
                  <a:lnTo>
                    <a:pt x="1183472" y="153282"/>
                  </a:lnTo>
                  <a:lnTo>
                    <a:pt x="1431172" y="135244"/>
                  </a:lnTo>
                  <a:lnTo>
                    <a:pt x="1577946" y="0"/>
                  </a:lnTo>
                  <a:lnTo>
                    <a:pt x="1642171" y="27044"/>
                  </a:lnTo>
                  <a:lnTo>
                    <a:pt x="1632996" y="252451"/>
                  </a:lnTo>
                  <a:lnTo>
                    <a:pt x="1596321" y="468836"/>
                  </a:lnTo>
                  <a:lnTo>
                    <a:pt x="1559596" y="540936"/>
                  </a:lnTo>
                  <a:lnTo>
                    <a:pt x="1623821" y="622086"/>
                  </a:lnTo>
                  <a:lnTo>
                    <a:pt x="1642171" y="748285"/>
                  </a:lnTo>
                  <a:lnTo>
                    <a:pt x="1642171" y="856460"/>
                  </a:lnTo>
                  <a:lnTo>
                    <a:pt x="1550446" y="946635"/>
                  </a:lnTo>
                  <a:lnTo>
                    <a:pt x="1421997" y="883510"/>
                  </a:lnTo>
                  <a:lnTo>
                    <a:pt x="1458697" y="721261"/>
                  </a:lnTo>
                  <a:lnTo>
                    <a:pt x="1357772" y="784360"/>
                  </a:lnTo>
                  <a:lnTo>
                    <a:pt x="1238497" y="820410"/>
                  </a:lnTo>
                  <a:lnTo>
                    <a:pt x="1256872" y="901560"/>
                  </a:lnTo>
                  <a:lnTo>
                    <a:pt x="1288572" y="987060"/>
                  </a:lnTo>
                  <a:lnTo>
                    <a:pt x="1284372" y="1090885"/>
                  </a:lnTo>
                  <a:lnTo>
                    <a:pt x="1210997" y="1154010"/>
                  </a:lnTo>
                  <a:lnTo>
                    <a:pt x="1082547" y="1063835"/>
                  </a:lnTo>
                  <a:lnTo>
                    <a:pt x="1027547" y="919560"/>
                  </a:lnTo>
                  <a:lnTo>
                    <a:pt x="899073" y="937635"/>
                  </a:lnTo>
                  <a:lnTo>
                    <a:pt x="871573" y="838460"/>
                  </a:lnTo>
                  <a:lnTo>
                    <a:pt x="825698" y="640111"/>
                  </a:lnTo>
                  <a:lnTo>
                    <a:pt x="807323" y="486811"/>
                  </a:lnTo>
                  <a:lnTo>
                    <a:pt x="642198" y="387669"/>
                  </a:lnTo>
                  <a:lnTo>
                    <a:pt x="394499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32">
              <a:extLst>
                <a:ext uri="{FF2B5EF4-FFF2-40B4-BE49-F238E27FC236}">
                  <a16:creationId xmlns:a16="http://schemas.microsoft.com/office/drawing/2014/main" id="{812ED149-38AF-4C95-A96B-148EA8F8E540}"/>
                </a:ext>
              </a:extLst>
            </p:cNvPr>
            <p:cNvSpPr/>
            <p:nvPr/>
          </p:nvSpPr>
          <p:spPr>
            <a:xfrm>
              <a:off x="2310020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70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3" y="115404"/>
                  </a:lnTo>
                  <a:lnTo>
                    <a:pt x="839523" y="240937"/>
                  </a:lnTo>
                  <a:lnTo>
                    <a:pt x="914548" y="643386"/>
                  </a:lnTo>
                  <a:lnTo>
                    <a:pt x="1077272" y="642861"/>
                  </a:lnTo>
                  <a:lnTo>
                    <a:pt x="1128897" y="798435"/>
                  </a:lnTo>
                  <a:lnTo>
                    <a:pt x="1236072" y="883385"/>
                  </a:lnTo>
                  <a:lnTo>
                    <a:pt x="1364672" y="850110"/>
                  </a:lnTo>
                  <a:lnTo>
                    <a:pt x="1375397" y="739361"/>
                  </a:lnTo>
                  <a:lnTo>
                    <a:pt x="1353947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47" y="624886"/>
                  </a:lnTo>
                  <a:lnTo>
                    <a:pt x="1618321" y="695036"/>
                  </a:lnTo>
                  <a:lnTo>
                    <a:pt x="1743371" y="580611"/>
                  </a:lnTo>
                  <a:lnTo>
                    <a:pt x="1750496" y="429211"/>
                  </a:lnTo>
                  <a:lnTo>
                    <a:pt x="1661196" y="240937"/>
                  </a:lnTo>
                  <a:lnTo>
                    <a:pt x="1710546" y="0"/>
                  </a:lnTo>
                  <a:lnTo>
                    <a:pt x="1839821" y="4619"/>
                  </a:lnTo>
                  <a:lnTo>
                    <a:pt x="1873671" y="86347"/>
                  </a:lnTo>
                  <a:lnTo>
                    <a:pt x="2132770" y="56329"/>
                  </a:lnTo>
                  <a:lnTo>
                    <a:pt x="2118470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33">
              <a:extLst>
                <a:ext uri="{FF2B5EF4-FFF2-40B4-BE49-F238E27FC236}">
                  <a16:creationId xmlns:a16="http://schemas.microsoft.com/office/drawing/2014/main" id="{EB1D07C6-0794-4166-B376-37DE3FA14E4C}"/>
                </a:ext>
              </a:extLst>
            </p:cNvPr>
            <p:cNvSpPr/>
            <p:nvPr/>
          </p:nvSpPr>
          <p:spPr>
            <a:xfrm>
              <a:off x="2310020" y="236350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3" y="115404"/>
                  </a:lnTo>
                  <a:lnTo>
                    <a:pt x="839523" y="240937"/>
                  </a:lnTo>
                  <a:lnTo>
                    <a:pt x="914548" y="643386"/>
                  </a:lnTo>
                  <a:lnTo>
                    <a:pt x="1077272" y="642861"/>
                  </a:lnTo>
                  <a:lnTo>
                    <a:pt x="1128897" y="798435"/>
                  </a:lnTo>
                  <a:lnTo>
                    <a:pt x="1236072" y="883385"/>
                  </a:lnTo>
                  <a:lnTo>
                    <a:pt x="1364672" y="850110"/>
                  </a:lnTo>
                  <a:lnTo>
                    <a:pt x="1375397" y="739361"/>
                  </a:lnTo>
                  <a:lnTo>
                    <a:pt x="1353947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47" y="624886"/>
                  </a:lnTo>
                  <a:lnTo>
                    <a:pt x="1618321" y="695036"/>
                  </a:lnTo>
                  <a:lnTo>
                    <a:pt x="1743371" y="580611"/>
                  </a:lnTo>
                  <a:lnTo>
                    <a:pt x="1750496" y="429211"/>
                  </a:lnTo>
                  <a:lnTo>
                    <a:pt x="1661196" y="240937"/>
                  </a:lnTo>
                  <a:lnTo>
                    <a:pt x="1710546" y="0"/>
                  </a:lnTo>
                  <a:lnTo>
                    <a:pt x="1839821" y="4619"/>
                  </a:lnTo>
                  <a:lnTo>
                    <a:pt x="1873671" y="86347"/>
                  </a:lnTo>
                  <a:lnTo>
                    <a:pt x="2132770" y="56329"/>
                  </a:lnTo>
                  <a:lnTo>
                    <a:pt x="2118470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34">
              <a:extLst>
                <a:ext uri="{FF2B5EF4-FFF2-40B4-BE49-F238E27FC236}">
                  <a16:creationId xmlns:a16="http://schemas.microsoft.com/office/drawing/2014/main" id="{F3B7257B-86A6-4883-B1E9-3616834A7B6E}"/>
                </a:ext>
              </a:extLst>
            </p:cNvPr>
            <p:cNvSpPr/>
            <p:nvPr/>
          </p:nvSpPr>
          <p:spPr>
            <a:xfrm>
              <a:off x="2306445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69" y="457831"/>
                  </a:lnTo>
                  <a:lnTo>
                    <a:pt x="489424" y="402431"/>
                  </a:lnTo>
                  <a:lnTo>
                    <a:pt x="687473" y="325574"/>
                  </a:lnTo>
                  <a:lnTo>
                    <a:pt x="914548" y="358119"/>
                  </a:lnTo>
                  <a:lnTo>
                    <a:pt x="1075322" y="306456"/>
                  </a:lnTo>
                  <a:lnTo>
                    <a:pt x="1721921" y="121854"/>
                  </a:lnTo>
                  <a:lnTo>
                    <a:pt x="1918421" y="103372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0" y="657193"/>
                  </a:lnTo>
                  <a:lnTo>
                    <a:pt x="1886271" y="657193"/>
                  </a:lnTo>
                  <a:lnTo>
                    <a:pt x="1871971" y="612881"/>
                  </a:lnTo>
                  <a:lnTo>
                    <a:pt x="1723721" y="594228"/>
                  </a:lnTo>
                  <a:lnTo>
                    <a:pt x="1725496" y="354444"/>
                  </a:lnTo>
                  <a:lnTo>
                    <a:pt x="1607596" y="306456"/>
                  </a:lnTo>
                  <a:lnTo>
                    <a:pt x="1468272" y="446744"/>
                  </a:lnTo>
                  <a:lnTo>
                    <a:pt x="1264647" y="454124"/>
                  </a:lnTo>
                  <a:lnTo>
                    <a:pt x="1114597" y="343341"/>
                  </a:lnTo>
                  <a:lnTo>
                    <a:pt x="1068172" y="332301"/>
                  </a:lnTo>
                  <a:lnTo>
                    <a:pt x="1004097" y="411921"/>
                  </a:lnTo>
                  <a:lnTo>
                    <a:pt x="1039572" y="616571"/>
                  </a:lnTo>
                  <a:lnTo>
                    <a:pt x="985998" y="627641"/>
                  </a:lnTo>
                  <a:lnTo>
                    <a:pt x="450124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4" y="631346"/>
                  </a:lnTo>
                  <a:lnTo>
                    <a:pt x="639473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BC48B27D-F9F6-4A41-816D-C8FD290985F1}"/>
                </a:ext>
              </a:extLst>
            </p:cNvPr>
            <p:cNvSpPr/>
            <p:nvPr/>
          </p:nvSpPr>
          <p:spPr>
            <a:xfrm>
              <a:off x="2306445" y="174048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73" y="723648"/>
                  </a:moveTo>
                  <a:lnTo>
                    <a:pt x="0" y="793785"/>
                  </a:lnTo>
                  <a:lnTo>
                    <a:pt x="3569" y="457831"/>
                  </a:lnTo>
                  <a:lnTo>
                    <a:pt x="489424" y="402431"/>
                  </a:lnTo>
                  <a:lnTo>
                    <a:pt x="687473" y="325574"/>
                  </a:lnTo>
                  <a:lnTo>
                    <a:pt x="914548" y="358119"/>
                  </a:lnTo>
                  <a:lnTo>
                    <a:pt x="1075322" y="306456"/>
                  </a:lnTo>
                  <a:lnTo>
                    <a:pt x="1721921" y="121854"/>
                  </a:lnTo>
                  <a:lnTo>
                    <a:pt x="1918421" y="103372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0" y="657193"/>
                  </a:lnTo>
                  <a:lnTo>
                    <a:pt x="1886271" y="657193"/>
                  </a:lnTo>
                  <a:lnTo>
                    <a:pt x="1871971" y="612881"/>
                  </a:lnTo>
                  <a:lnTo>
                    <a:pt x="1723721" y="594228"/>
                  </a:lnTo>
                  <a:lnTo>
                    <a:pt x="1725496" y="354444"/>
                  </a:lnTo>
                  <a:lnTo>
                    <a:pt x="1607596" y="306456"/>
                  </a:lnTo>
                  <a:lnTo>
                    <a:pt x="1468272" y="446744"/>
                  </a:lnTo>
                  <a:lnTo>
                    <a:pt x="1264647" y="454124"/>
                  </a:lnTo>
                  <a:lnTo>
                    <a:pt x="1114597" y="343341"/>
                  </a:lnTo>
                  <a:lnTo>
                    <a:pt x="1068172" y="332301"/>
                  </a:lnTo>
                  <a:lnTo>
                    <a:pt x="1004097" y="411921"/>
                  </a:lnTo>
                  <a:lnTo>
                    <a:pt x="1039572" y="616571"/>
                  </a:lnTo>
                  <a:lnTo>
                    <a:pt x="985998" y="627641"/>
                  </a:lnTo>
                  <a:lnTo>
                    <a:pt x="450124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4" y="631346"/>
                  </a:lnTo>
                  <a:lnTo>
                    <a:pt x="639473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36">
              <a:extLst>
                <a:ext uri="{FF2B5EF4-FFF2-40B4-BE49-F238E27FC236}">
                  <a16:creationId xmlns:a16="http://schemas.microsoft.com/office/drawing/2014/main" id="{EE1F1EFF-B561-4D21-AC95-1E25BC01D75C}"/>
                </a:ext>
              </a:extLst>
            </p:cNvPr>
            <p:cNvSpPr/>
            <p:nvPr/>
          </p:nvSpPr>
          <p:spPr>
            <a:xfrm>
              <a:off x="2313587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8" y="7379"/>
                  </a:lnTo>
                  <a:lnTo>
                    <a:pt x="1961278" y="103384"/>
                  </a:lnTo>
                  <a:lnTo>
                    <a:pt x="1679054" y="136612"/>
                  </a:lnTo>
                  <a:lnTo>
                    <a:pt x="871680" y="372909"/>
                  </a:lnTo>
                  <a:lnTo>
                    <a:pt x="678781" y="332286"/>
                  </a:lnTo>
                  <a:lnTo>
                    <a:pt x="46440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37">
              <a:extLst>
                <a:ext uri="{FF2B5EF4-FFF2-40B4-BE49-F238E27FC236}">
                  <a16:creationId xmlns:a16="http://schemas.microsoft.com/office/drawing/2014/main" id="{20CE3599-6A4A-40B6-BBC8-888F02B86CED}"/>
                </a:ext>
              </a:extLst>
            </p:cNvPr>
            <p:cNvSpPr/>
            <p:nvPr/>
          </p:nvSpPr>
          <p:spPr>
            <a:xfrm>
              <a:off x="2313587" y="169986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8" y="7379"/>
                  </a:lnTo>
                  <a:lnTo>
                    <a:pt x="1961278" y="103384"/>
                  </a:lnTo>
                  <a:lnTo>
                    <a:pt x="1679054" y="136612"/>
                  </a:lnTo>
                  <a:lnTo>
                    <a:pt x="871680" y="372909"/>
                  </a:lnTo>
                  <a:lnTo>
                    <a:pt x="678781" y="332286"/>
                  </a:lnTo>
                  <a:lnTo>
                    <a:pt x="46440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04BF8EA-A645-4F11-8D1D-150D44665BD8}"/>
              </a:ext>
            </a:extLst>
          </p:cNvPr>
          <p:cNvSpPr txBox="1">
            <a:spLocks/>
          </p:cNvSpPr>
          <p:nvPr/>
        </p:nvSpPr>
        <p:spPr bwMode="gray">
          <a:xfrm>
            <a:off x="3131840" y="404664"/>
            <a:ext cx="54006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目标检测：多目标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15A739D-8027-4035-BF9F-E128B2055A09}"/>
              </a:ext>
            </a:extLst>
          </p:cNvPr>
          <p:cNvSpPr/>
          <p:nvPr/>
        </p:nvSpPr>
        <p:spPr>
          <a:xfrm>
            <a:off x="898622" y="1844824"/>
            <a:ext cx="1338878" cy="1135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4DBC806-24D7-4CE0-8C41-1F372571763A}"/>
              </a:ext>
            </a:extLst>
          </p:cNvPr>
          <p:cNvSpPr/>
          <p:nvPr/>
        </p:nvSpPr>
        <p:spPr>
          <a:xfrm>
            <a:off x="2396312" y="1972346"/>
            <a:ext cx="2924300" cy="960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A6CD073-7D0A-423A-B87D-32112BB03356}"/>
              </a:ext>
            </a:extLst>
          </p:cNvPr>
          <p:cNvSpPr txBox="1"/>
          <p:nvPr/>
        </p:nvSpPr>
        <p:spPr>
          <a:xfrm>
            <a:off x="5611333" y="1908714"/>
            <a:ext cx="162223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CAT: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</a:t>
            </a:r>
            <a:r>
              <a:rPr sz="18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6D0A87CC-3A0B-4E7E-B89F-24E225291165}"/>
              </a:ext>
            </a:extLst>
          </p:cNvPr>
          <p:cNvSpPr/>
          <p:nvPr/>
        </p:nvSpPr>
        <p:spPr>
          <a:xfrm>
            <a:off x="2396312" y="3171669"/>
            <a:ext cx="2924300" cy="960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A0A47B34-99D8-4CA2-B8F3-078B3F732CA0}"/>
              </a:ext>
            </a:extLst>
          </p:cNvPr>
          <p:cNvSpPr txBox="1"/>
          <p:nvPr/>
        </p:nvSpPr>
        <p:spPr>
          <a:xfrm>
            <a:off x="5640720" y="3108014"/>
            <a:ext cx="1730423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DOG: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DOG: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CAT: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</a:t>
            </a:r>
            <a:r>
              <a:rPr sz="18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A59CEA09-63DF-4720-9562-437E92AA4E55}"/>
              </a:ext>
            </a:extLst>
          </p:cNvPr>
          <p:cNvSpPr/>
          <p:nvPr/>
        </p:nvSpPr>
        <p:spPr>
          <a:xfrm>
            <a:off x="692291" y="3044146"/>
            <a:ext cx="1545209" cy="113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2937DEF-CF2D-4829-B9F3-9214514BF35E}"/>
              </a:ext>
            </a:extLst>
          </p:cNvPr>
          <p:cNvSpPr/>
          <p:nvPr/>
        </p:nvSpPr>
        <p:spPr>
          <a:xfrm>
            <a:off x="215516" y="4237514"/>
            <a:ext cx="2021997" cy="1135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C8BC7ED6-3701-49A2-B89F-12615CB6F1E4}"/>
              </a:ext>
            </a:extLst>
          </p:cNvPr>
          <p:cNvSpPr/>
          <p:nvPr/>
        </p:nvSpPr>
        <p:spPr>
          <a:xfrm>
            <a:off x="2483288" y="4365016"/>
            <a:ext cx="2924300" cy="960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CA2F65E8-F72E-41EE-AB6B-56EAD8824416}"/>
              </a:ext>
            </a:extLst>
          </p:cNvPr>
          <p:cNvSpPr txBox="1"/>
          <p:nvPr/>
        </p:nvSpPr>
        <p:spPr>
          <a:xfrm>
            <a:off x="5727665" y="4383009"/>
            <a:ext cx="1859994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DUCK: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DUCK: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w,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A4FF9122-395E-432C-A524-70ED7C431153}"/>
              </a:ext>
            </a:extLst>
          </p:cNvPr>
          <p:cNvSpPr txBox="1"/>
          <p:nvPr/>
        </p:nvSpPr>
        <p:spPr>
          <a:xfrm>
            <a:off x="7670996" y="1979589"/>
            <a:ext cx="125748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1800" spc="-8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0DE5A52B-FEC5-4537-A3B5-4A2D2CFE1B26}"/>
              </a:ext>
            </a:extLst>
          </p:cNvPr>
          <p:cNvSpPr txBox="1"/>
          <p:nvPr/>
        </p:nvSpPr>
        <p:spPr>
          <a:xfrm>
            <a:off x="7670996" y="3427291"/>
            <a:ext cx="1365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sz="1800" spc="-8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5B0BB107-D105-437C-9FD3-54D623EE7AAC}"/>
              </a:ext>
            </a:extLst>
          </p:cNvPr>
          <p:cNvSpPr txBox="1"/>
          <p:nvPr/>
        </p:nvSpPr>
        <p:spPr>
          <a:xfrm>
            <a:off x="7816774" y="4528921"/>
            <a:ext cx="1073944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 </a:t>
            </a:r>
            <a:r>
              <a:rPr sz="1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numbers!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1CDFDC-9C68-47B1-9849-E67FAED66A85}"/>
              </a:ext>
            </a:extLst>
          </p:cNvPr>
          <p:cNvSpPr txBox="1"/>
          <p:nvPr/>
        </p:nvSpPr>
        <p:spPr>
          <a:xfrm>
            <a:off x="2771800" y="1401071"/>
            <a:ext cx="3434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每个图像需要不同数量的输出！</a:t>
            </a:r>
          </a:p>
        </p:txBody>
      </p:sp>
    </p:spTree>
    <p:extLst>
      <p:ext uri="{BB962C8B-B14F-4D97-AF65-F5344CB8AC3E}">
        <p14:creationId xmlns:p14="http://schemas.microsoft.com/office/powerpoint/2010/main" val="318123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532865F-1739-46D5-9AA8-4D119588044A}"/>
              </a:ext>
            </a:extLst>
          </p:cNvPr>
          <p:cNvGrpSpPr/>
          <p:nvPr/>
        </p:nvGrpSpPr>
        <p:grpSpPr>
          <a:xfrm>
            <a:off x="41588" y="1882924"/>
            <a:ext cx="9073008" cy="2952328"/>
            <a:chOff x="197924" y="973960"/>
            <a:chExt cx="8633934" cy="2747577"/>
          </a:xfrm>
        </p:grpSpPr>
        <p:grpSp>
          <p:nvGrpSpPr>
            <p:cNvPr id="9" name="object 2">
              <a:extLst>
                <a:ext uri="{FF2B5EF4-FFF2-40B4-BE49-F238E27FC236}">
                  <a16:creationId xmlns:a16="http://schemas.microsoft.com/office/drawing/2014/main" id="{3104D009-30C3-4AAC-9438-6DA0317F5F0E}"/>
                </a:ext>
              </a:extLst>
            </p:cNvPr>
            <p:cNvGrpSpPr/>
            <p:nvPr/>
          </p:nvGrpSpPr>
          <p:grpSpPr>
            <a:xfrm>
              <a:off x="197924" y="1709223"/>
              <a:ext cx="2675890" cy="2012314"/>
              <a:chOff x="197924" y="1709223"/>
              <a:chExt cx="2675890" cy="2012314"/>
            </a:xfrm>
          </p:grpSpPr>
          <p:sp>
            <p:nvSpPr>
              <p:cNvPr id="13" name="object 3">
                <a:extLst>
                  <a:ext uri="{FF2B5EF4-FFF2-40B4-BE49-F238E27FC236}">
                    <a16:creationId xmlns:a16="http://schemas.microsoft.com/office/drawing/2014/main" id="{E890BA41-D8AF-4692-AF68-497DA54E945C}"/>
                  </a:ext>
                </a:extLst>
              </p:cNvPr>
              <p:cNvSpPr/>
              <p:nvPr/>
            </p:nvSpPr>
            <p:spPr>
              <a:xfrm>
                <a:off x="216965" y="1709223"/>
                <a:ext cx="2656719" cy="199256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E01635D2-BB76-478D-9117-32990CB95257}"/>
                  </a:ext>
                </a:extLst>
              </p:cNvPr>
              <p:cNvSpPr/>
              <p:nvPr/>
            </p:nvSpPr>
            <p:spPr>
              <a:xfrm>
                <a:off x="216974" y="2398170"/>
                <a:ext cx="876300" cy="1304290"/>
              </a:xfrm>
              <a:custGeom>
                <a:avLst/>
                <a:gdLst/>
                <a:ahLst/>
                <a:cxnLst/>
                <a:rect l="l" t="t" r="r" b="b"/>
                <a:pathLst>
                  <a:path w="876300" h="1304289">
                    <a:moveTo>
                      <a:pt x="0" y="0"/>
                    </a:moveTo>
                    <a:lnTo>
                      <a:pt x="875998" y="0"/>
                    </a:lnTo>
                    <a:lnTo>
                      <a:pt x="875998" y="1303797"/>
                    </a:lnTo>
                    <a:lnTo>
                      <a:pt x="0" y="1303797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4E28630-B8E1-4E9E-B666-D669264C08AB}"/>
                </a:ext>
              </a:extLst>
            </p:cNvPr>
            <p:cNvSpPr/>
            <p:nvPr/>
          </p:nvSpPr>
          <p:spPr>
            <a:xfrm>
              <a:off x="3269833" y="2228500"/>
              <a:ext cx="3275403" cy="10981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60018A7-AEB3-4ADC-A835-75411747FAD5}"/>
                </a:ext>
              </a:extLst>
            </p:cNvPr>
            <p:cNvSpPr txBox="1"/>
            <p:nvPr/>
          </p:nvSpPr>
          <p:spPr>
            <a:xfrm>
              <a:off x="6947813" y="2328092"/>
              <a:ext cx="1884045" cy="788641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91059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Dog?</a:t>
              </a:r>
              <a:r>
                <a:rPr sz="1800" spc="-9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 Cat?</a:t>
              </a:r>
              <a:r>
                <a:rPr sz="1800" spc="-5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700">
                <a:lnSpc>
                  <a:spcPct val="100000"/>
                </a:lnSpc>
                <a:spcBef>
                  <a:spcPts val="15"/>
                </a:spcBef>
              </a:pP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Background?</a:t>
              </a:r>
              <a:r>
                <a:rPr sz="18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FDEB6F0-8C6D-4479-9301-A0AC715E6DC6}"/>
                </a:ext>
              </a:extLst>
            </p:cNvPr>
            <p:cNvSpPr txBox="1"/>
            <p:nvPr/>
          </p:nvSpPr>
          <p:spPr>
            <a:xfrm>
              <a:off x="3211991" y="973960"/>
              <a:ext cx="3395345" cy="412760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algn="just">
                <a:lnSpc>
                  <a:spcPts val="1650"/>
                </a:lnSpc>
                <a:spcBef>
                  <a:spcPts val="180"/>
                </a:spcBef>
              </a:pPr>
              <a:r>
                <a:rPr lang="zh-CN" altLang="en-US" sz="1400" spc="-5" dirty="0">
                  <a:latin typeface="Arial"/>
                  <a:cs typeface="Arial"/>
                </a:rPr>
                <a:t>将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应用于图像的许多不同区域，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将每个区域分类为对象或背景。</a:t>
              </a:r>
            </a:p>
          </p:txBody>
        </p:sp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5C8E72EB-FF75-4A86-BBCB-FE79DC1E8499}"/>
              </a:ext>
            </a:extLst>
          </p:cNvPr>
          <p:cNvSpPr txBox="1">
            <a:spLocks/>
          </p:cNvSpPr>
          <p:nvPr/>
        </p:nvSpPr>
        <p:spPr bwMode="gray">
          <a:xfrm>
            <a:off x="3131840" y="404664"/>
            <a:ext cx="54006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目标检测：多目标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4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532865F-1739-46D5-9AA8-4D119588044A}"/>
              </a:ext>
            </a:extLst>
          </p:cNvPr>
          <p:cNvGrpSpPr/>
          <p:nvPr/>
        </p:nvGrpSpPr>
        <p:grpSpPr>
          <a:xfrm>
            <a:off x="61597" y="1882924"/>
            <a:ext cx="9052999" cy="2947563"/>
            <a:chOff x="216965" y="973960"/>
            <a:chExt cx="8614893" cy="2743142"/>
          </a:xfrm>
        </p:grpSpPr>
        <p:grpSp>
          <p:nvGrpSpPr>
            <p:cNvPr id="9" name="object 2">
              <a:extLst>
                <a:ext uri="{FF2B5EF4-FFF2-40B4-BE49-F238E27FC236}">
                  <a16:creationId xmlns:a16="http://schemas.microsoft.com/office/drawing/2014/main" id="{3104D009-30C3-4AAC-9438-6DA0317F5F0E}"/>
                </a:ext>
              </a:extLst>
            </p:cNvPr>
            <p:cNvGrpSpPr/>
            <p:nvPr/>
          </p:nvGrpSpPr>
          <p:grpSpPr>
            <a:xfrm>
              <a:off x="216965" y="1709223"/>
              <a:ext cx="2656719" cy="2007879"/>
              <a:chOff x="216965" y="1709223"/>
              <a:chExt cx="2656719" cy="2007879"/>
            </a:xfrm>
          </p:grpSpPr>
          <p:sp>
            <p:nvSpPr>
              <p:cNvPr id="13" name="object 3">
                <a:extLst>
                  <a:ext uri="{FF2B5EF4-FFF2-40B4-BE49-F238E27FC236}">
                    <a16:creationId xmlns:a16="http://schemas.microsoft.com/office/drawing/2014/main" id="{E890BA41-D8AF-4692-AF68-497DA54E945C}"/>
                  </a:ext>
                </a:extLst>
              </p:cNvPr>
              <p:cNvSpPr/>
              <p:nvPr/>
            </p:nvSpPr>
            <p:spPr>
              <a:xfrm>
                <a:off x="216965" y="1709223"/>
                <a:ext cx="2656719" cy="199256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E01635D2-BB76-478D-9117-32990CB95257}"/>
                  </a:ext>
                </a:extLst>
              </p:cNvPr>
              <p:cNvSpPr/>
              <p:nvPr/>
            </p:nvSpPr>
            <p:spPr>
              <a:xfrm>
                <a:off x="808836" y="2412812"/>
                <a:ext cx="876300" cy="1304290"/>
              </a:xfrm>
              <a:custGeom>
                <a:avLst/>
                <a:gdLst/>
                <a:ahLst/>
                <a:cxnLst/>
                <a:rect l="l" t="t" r="r" b="b"/>
                <a:pathLst>
                  <a:path w="876300" h="1304289">
                    <a:moveTo>
                      <a:pt x="0" y="0"/>
                    </a:moveTo>
                    <a:lnTo>
                      <a:pt x="875998" y="0"/>
                    </a:lnTo>
                    <a:lnTo>
                      <a:pt x="875998" y="1303797"/>
                    </a:lnTo>
                    <a:lnTo>
                      <a:pt x="0" y="1303797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4E28630-B8E1-4E9E-B666-D669264C08AB}"/>
                </a:ext>
              </a:extLst>
            </p:cNvPr>
            <p:cNvSpPr/>
            <p:nvPr/>
          </p:nvSpPr>
          <p:spPr>
            <a:xfrm>
              <a:off x="3269833" y="2228500"/>
              <a:ext cx="3275403" cy="10981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60018A7-AEB3-4ADC-A835-75411747FAD5}"/>
                </a:ext>
              </a:extLst>
            </p:cNvPr>
            <p:cNvSpPr txBox="1"/>
            <p:nvPr/>
          </p:nvSpPr>
          <p:spPr>
            <a:xfrm>
              <a:off x="6947813" y="2328092"/>
              <a:ext cx="1884045" cy="788641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91059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Dog?</a:t>
              </a:r>
              <a:r>
                <a:rPr lang="en-US" sz="1800" spc="-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Cat?</a:t>
              </a:r>
              <a:r>
                <a:rPr sz="1800" spc="-5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700">
                <a:lnSpc>
                  <a:spcPct val="100000"/>
                </a:lnSpc>
                <a:spcBef>
                  <a:spcPts val="15"/>
                </a:spcBef>
              </a:pP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Background?</a:t>
              </a:r>
              <a:r>
                <a:rPr sz="18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FDEB6F0-8C6D-4479-9301-A0AC715E6DC6}"/>
                </a:ext>
              </a:extLst>
            </p:cNvPr>
            <p:cNvSpPr txBox="1"/>
            <p:nvPr/>
          </p:nvSpPr>
          <p:spPr>
            <a:xfrm>
              <a:off x="3211991" y="973960"/>
              <a:ext cx="3395345" cy="412760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algn="just">
                <a:lnSpc>
                  <a:spcPts val="1650"/>
                </a:lnSpc>
                <a:spcBef>
                  <a:spcPts val="180"/>
                </a:spcBef>
              </a:pPr>
              <a:r>
                <a:rPr lang="zh-CN" altLang="en-US" sz="1400" spc="-5" dirty="0">
                  <a:latin typeface="Arial"/>
                  <a:cs typeface="Arial"/>
                </a:rPr>
                <a:t>将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应用于图像的许多不同区域，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将每个区域分类为对象或背景。</a:t>
              </a:r>
            </a:p>
          </p:txBody>
        </p:sp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5C8E72EB-FF75-4A86-BBCB-FE79DC1E8499}"/>
              </a:ext>
            </a:extLst>
          </p:cNvPr>
          <p:cNvSpPr txBox="1">
            <a:spLocks/>
          </p:cNvSpPr>
          <p:nvPr/>
        </p:nvSpPr>
        <p:spPr bwMode="gray">
          <a:xfrm>
            <a:off x="3131840" y="404664"/>
            <a:ext cx="54006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目标检测：多目标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060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532865F-1739-46D5-9AA8-4D119588044A}"/>
              </a:ext>
            </a:extLst>
          </p:cNvPr>
          <p:cNvGrpSpPr/>
          <p:nvPr/>
        </p:nvGrpSpPr>
        <p:grpSpPr>
          <a:xfrm>
            <a:off x="61597" y="1882924"/>
            <a:ext cx="9052999" cy="2931111"/>
            <a:chOff x="216965" y="973960"/>
            <a:chExt cx="8614893" cy="2727831"/>
          </a:xfrm>
        </p:grpSpPr>
        <p:grpSp>
          <p:nvGrpSpPr>
            <p:cNvPr id="9" name="object 2">
              <a:extLst>
                <a:ext uri="{FF2B5EF4-FFF2-40B4-BE49-F238E27FC236}">
                  <a16:creationId xmlns:a16="http://schemas.microsoft.com/office/drawing/2014/main" id="{3104D009-30C3-4AAC-9438-6DA0317F5F0E}"/>
                </a:ext>
              </a:extLst>
            </p:cNvPr>
            <p:cNvGrpSpPr/>
            <p:nvPr/>
          </p:nvGrpSpPr>
          <p:grpSpPr>
            <a:xfrm>
              <a:off x="216965" y="1709223"/>
              <a:ext cx="2656719" cy="1992568"/>
              <a:chOff x="216965" y="1709223"/>
              <a:chExt cx="2656719" cy="1992568"/>
            </a:xfrm>
          </p:grpSpPr>
          <p:sp>
            <p:nvSpPr>
              <p:cNvPr id="13" name="object 3">
                <a:extLst>
                  <a:ext uri="{FF2B5EF4-FFF2-40B4-BE49-F238E27FC236}">
                    <a16:creationId xmlns:a16="http://schemas.microsoft.com/office/drawing/2014/main" id="{E890BA41-D8AF-4692-AF68-497DA54E945C}"/>
                  </a:ext>
                </a:extLst>
              </p:cNvPr>
              <p:cNvSpPr/>
              <p:nvPr/>
            </p:nvSpPr>
            <p:spPr>
              <a:xfrm>
                <a:off x="216965" y="1709223"/>
                <a:ext cx="2656719" cy="199256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E01635D2-BB76-478D-9117-32990CB95257}"/>
                  </a:ext>
                </a:extLst>
              </p:cNvPr>
              <p:cNvSpPr/>
              <p:nvPr/>
            </p:nvSpPr>
            <p:spPr>
              <a:xfrm>
                <a:off x="1494070" y="2546840"/>
                <a:ext cx="616711" cy="1073043"/>
              </a:xfrm>
              <a:custGeom>
                <a:avLst/>
                <a:gdLst/>
                <a:ahLst/>
                <a:cxnLst/>
                <a:rect l="l" t="t" r="r" b="b"/>
                <a:pathLst>
                  <a:path w="876300" h="1304289">
                    <a:moveTo>
                      <a:pt x="0" y="0"/>
                    </a:moveTo>
                    <a:lnTo>
                      <a:pt x="875998" y="0"/>
                    </a:lnTo>
                    <a:lnTo>
                      <a:pt x="875998" y="1303797"/>
                    </a:lnTo>
                    <a:lnTo>
                      <a:pt x="0" y="1303797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4E28630-B8E1-4E9E-B666-D669264C08AB}"/>
                </a:ext>
              </a:extLst>
            </p:cNvPr>
            <p:cNvSpPr/>
            <p:nvPr/>
          </p:nvSpPr>
          <p:spPr>
            <a:xfrm>
              <a:off x="3269833" y="2228500"/>
              <a:ext cx="3275403" cy="10981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60018A7-AEB3-4ADC-A835-75411747FAD5}"/>
                </a:ext>
              </a:extLst>
            </p:cNvPr>
            <p:cNvSpPr txBox="1"/>
            <p:nvPr/>
          </p:nvSpPr>
          <p:spPr>
            <a:xfrm>
              <a:off x="6947813" y="2328092"/>
              <a:ext cx="1884045" cy="788641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91059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Dog?</a:t>
              </a:r>
              <a:r>
                <a:rPr sz="1800" spc="-9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spc="-9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Cat?</a:t>
              </a:r>
              <a:r>
                <a:rPr sz="1800" spc="-5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700">
                <a:lnSpc>
                  <a:spcPct val="100000"/>
                </a:lnSpc>
                <a:spcBef>
                  <a:spcPts val="15"/>
                </a:spcBef>
              </a:pP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Background?</a:t>
              </a:r>
              <a:r>
                <a:rPr sz="18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FDEB6F0-8C6D-4479-9301-A0AC715E6DC6}"/>
                </a:ext>
              </a:extLst>
            </p:cNvPr>
            <p:cNvSpPr txBox="1"/>
            <p:nvPr/>
          </p:nvSpPr>
          <p:spPr>
            <a:xfrm>
              <a:off x="3211991" y="973960"/>
              <a:ext cx="3395345" cy="412760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algn="just">
                <a:lnSpc>
                  <a:spcPts val="1650"/>
                </a:lnSpc>
                <a:spcBef>
                  <a:spcPts val="180"/>
                </a:spcBef>
              </a:pPr>
              <a:r>
                <a:rPr lang="zh-CN" altLang="en-US" sz="1400" spc="-5" dirty="0">
                  <a:latin typeface="Arial"/>
                  <a:cs typeface="Arial"/>
                </a:rPr>
                <a:t>将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应用于图像的许多不同区域，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将每个区域分类为对象或背景。</a:t>
              </a:r>
            </a:p>
          </p:txBody>
        </p:sp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5C8E72EB-FF75-4A86-BBCB-FE79DC1E8499}"/>
              </a:ext>
            </a:extLst>
          </p:cNvPr>
          <p:cNvSpPr txBox="1">
            <a:spLocks/>
          </p:cNvSpPr>
          <p:nvPr/>
        </p:nvSpPr>
        <p:spPr bwMode="gray">
          <a:xfrm>
            <a:off x="3131840" y="404664"/>
            <a:ext cx="54006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目标检测：多目标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70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532865F-1739-46D5-9AA8-4D119588044A}"/>
              </a:ext>
            </a:extLst>
          </p:cNvPr>
          <p:cNvGrpSpPr/>
          <p:nvPr/>
        </p:nvGrpSpPr>
        <p:grpSpPr>
          <a:xfrm>
            <a:off x="61597" y="1882924"/>
            <a:ext cx="9052999" cy="2931110"/>
            <a:chOff x="216965" y="973960"/>
            <a:chExt cx="8614893" cy="2727831"/>
          </a:xfrm>
        </p:grpSpPr>
        <p:grpSp>
          <p:nvGrpSpPr>
            <p:cNvPr id="9" name="object 2">
              <a:extLst>
                <a:ext uri="{FF2B5EF4-FFF2-40B4-BE49-F238E27FC236}">
                  <a16:creationId xmlns:a16="http://schemas.microsoft.com/office/drawing/2014/main" id="{3104D009-30C3-4AAC-9438-6DA0317F5F0E}"/>
                </a:ext>
              </a:extLst>
            </p:cNvPr>
            <p:cNvGrpSpPr/>
            <p:nvPr/>
          </p:nvGrpSpPr>
          <p:grpSpPr>
            <a:xfrm>
              <a:off x="216965" y="1709223"/>
              <a:ext cx="2656719" cy="1992568"/>
              <a:chOff x="216965" y="1709223"/>
              <a:chExt cx="2656719" cy="1992568"/>
            </a:xfrm>
          </p:grpSpPr>
          <p:sp>
            <p:nvSpPr>
              <p:cNvPr id="13" name="object 3">
                <a:extLst>
                  <a:ext uri="{FF2B5EF4-FFF2-40B4-BE49-F238E27FC236}">
                    <a16:creationId xmlns:a16="http://schemas.microsoft.com/office/drawing/2014/main" id="{E890BA41-D8AF-4692-AF68-497DA54E945C}"/>
                  </a:ext>
                </a:extLst>
              </p:cNvPr>
              <p:cNvSpPr/>
              <p:nvPr/>
            </p:nvSpPr>
            <p:spPr>
              <a:xfrm>
                <a:off x="216965" y="1709223"/>
                <a:ext cx="2656719" cy="199256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4">
                <a:extLst>
                  <a:ext uri="{FF2B5EF4-FFF2-40B4-BE49-F238E27FC236}">
                    <a16:creationId xmlns:a16="http://schemas.microsoft.com/office/drawing/2014/main" id="{E01635D2-BB76-478D-9117-32990CB95257}"/>
                  </a:ext>
                </a:extLst>
              </p:cNvPr>
              <p:cNvSpPr/>
              <p:nvPr/>
            </p:nvSpPr>
            <p:spPr>
              <a:xfrm>
                <a:off x="1905209" y="2546840"/>
                <a:ext cx="523339" cy="820550"/>
              </a:xfrm>
              <a:custGeom>
                <a:avLst/>
                <a:gdLst/>
                <a:ahLst/>
                <a:cxnLst/>
                <a:rect l="l" t="t" r="r" b="b"/>
                <a:pathLst>
                  <a:path w="876300" h="1304289">
                    <a:moveTo>
                      <a:pt x="0" y="0"/>
                    </a:moveTo>
                    <a:lnTo>
                      <a:pt x="875998" y="0"/>
                    </a:lnTo>
                    <a:lnTo>
                      <a:pt x="875998" y="1303797"/>
                    </a:lnTo>
                    <a:lnTo>
                      <a:pt x="0" y="1303797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4E28630-B8E1-4E9E-B666-D669264C08AB}"/>
                </a:ext>
              </a:extLst>
            </p:cNvPr>
            <p:cNvSpPr/>
            <p:nvPr/>
          </p:nvSpPr>
          <p:spPr>
            <a:xfrm>
              <a:off x="3269833" y="2228500"/>
              <a:ext cx="3275403" cy="10981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60018A7-AEB3-4ADC-A835-75411747FAD5}"/>
                </a:ext>
              </a:extLst>
            </p:cNvPr>
            <p:cNvSpPr txBox="1"/>
            <p:nvPr/>
          </p:nvSpPr>
          <p:spPr>
            <a:xfrm>
              <a:off x="6947813" y="2328092"/>
              <a:ext cx="1884045" cy="788641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91059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Dog?</a:t>
              </a:r>
              <a:r>
                <a:rPr sz="1800" spc="-9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 Cat?</a:t>
              </a:r>
              <a:r>
                <a:rPr sz="1800" spc="-5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700">
                <a:lnSpc>
                  <a:spcPct val="100000"/>
                </a:lnSpc>
                <a:spcBef>
                  <a:spcPts val="15"/>
                </a:spcBef>
              </a:pP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Background?</a:t>
              </a:r>
              <a:r>
                <a:rPr sz="18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FDEB6F0-8C6D-4479-9301-A0AC715E6DC6}"/>
                </a:ext>
              </a:extLst>
            </p:cNvPr>
            <p:cNvSpPr txBox="1"/>
            <p:nvPr/>
          </p:nvSpPr>
          <p:spPr>
            <a:xfrm>
              <a:off x="3211991" y="973960"/>
              <a:ext cx="3395345" cy="412760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algn="just">
                <a:lnSpc>
                  <a:spcPts val="1650"/>
                </a:lnSpc>
                <a:spcBef>
                  <a:spcPts val="180"/>
                </a:spcBef>
              </a:pPr>
              <a:r>
                <a:rPr lang="zh-CN" altLang="en-US" sz="1400" spc="-5" dirty="0">
                  <a:latin typeface="Arial"/>
                  <a:cs typeface="Arial"/>
                </a:rPr>
                <a:t>将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应用于图像的许多不同区域，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将每个区域分类为对象或背景。</a:t>
              </a:r>
            </a:p>
          </p:txBody>
        </p:sp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5C8E72EB-FF75-4A86-BBCB-FE79DC1E8499}"/>
              </a:ext>
            </a:extLst>
          </p:cNvPr>
          <p:cNvSpPr txBox="1">
            <a:spLocks/>
          </p:cNvSpPr>
          <p:nvPr/>
        </p:nvSpPr>
        <p:spPr bwMode="gray">
          <a:xfrm>
            <a:off x="3131840" y="404664"/>
            <a:ext cx="54006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目标检测：多目标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B028F9-47F8-426D-8A0F-960FBB19538D}"/>
              </a:ext>
            </a:extLst>
          </p:cNvPr>
          <p:cNvSpPr txBox="1"/>
          <p:nvPr/>
        </p:nvSpPr>
        <p:spPr>
          <a:xfrm>
            <a:off x="1115616" y="5229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问：这种做法有什么问题？</a:t>
            </a:r>
          </a:p>
        </p:txBody>
      </p:sp>
    </p:spTree>
    <p:extLst>
      <p:ext uri="{BB962C8B-B14F-4D97-AF65-F5344CB8AC3E}">
        <p14:creationId xmlns:p14="http://schemas.microsoft.com/office/powerpoint/2010/main" val="171213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532865F-1739-46D5-9AA8-4D119588044A}"/>
              </a:ext>
            </a:extLst>
          </p:cNvPr>
          <p:cNvGrpSpPr/>
          <p:nvPr/>
        </p:nvGrpSpPr>
        <p:grpSpPr>
          <a:xfrm>
            <a:off x="3208934" y="1882924"/>
            <a:ext cx="5905662" cy="2527984"/>
            <a:chOff x="3211991" y="973960"/>
            <a:chExt cx="5619867" cy="2352663"/>
          </a:xfrm>
        </p:grpSpPr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4E28630-B8E1-4E9E-B666-D669264C08AB}"/>
                </a:ext>
              </a:extLst>
            </p:cNvPr>
            <p:cNvSpPr/>
            <p:nvPr/>
          </p:nvSpPr>
          <p:spPr>
            <a:xfrm>
              <a:off x="3269833" y="2228500"/>
              <a:ext cx="3275403" cy="10981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260018A7-AEB3-4ADC-A835-75411747FAD5}"/>
                </a:ext>
              </a:extLst>
            </p:cNvPr>
            <p:cNvSpPr txBox="1"/>
            <p:nvPr/>
          </p:nvSpPr>
          <p:spPr>
            <a:xfrm>
              <a:off x="6947813" y="2328092"/>
              <a:ext cx="1884045" cy="788641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2700" marR="910590">
                <a:lnSpc>
                  <a:spcPct val="100699"/>
                </a:lnSpc>
                <a:spcBef>
                  <a:spcPts val="85"/>
                </a:spcBef>
              </a:pP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Dog?</a:t>
              </a:r>
              <a:r>
                <a:rPr sz="1800" spc="-9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 Cat?</a:t>
              </a:r>
              <a:r>
                <a:rPr sz="1800" spc="-5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700">
                <a:lnSpc>
                  <a:spcPct val="100000"/>
                </a:lnSpc>
                <a:spcBef>
                  <a:spcPts val="15"/>
                </a:spcBef>
              </a:pP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Background?</a:t>
              </a:r>
              <a:r>
                <a:rPr sz="18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FDEB6F0-8C6D-4479-9301-A0AC715E6DC6}"/>
                </a:ext>
              </a:extLst>
            </p:cNvPr>
            <p:cNvSpPr txBox="1"/>
            <p:nvPr/>
          </p:nvSpPr>
          <p:spPr>
            <a:xfrm>
              <a:off x="3211991" y="973960"/>
              <a:ext cx="3395345" cy="412760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algn="just">
                <a:lnSpc>
                  <a:spcPts val="1650"/>
                </a:lnSpc>
                <a:spcBef>
                  <a:spcPts val="180"/>
                </a:spcBef>
              </a:pPr>
              <a:r>
                <a:rPr lang="zh-CN" altLang="en-US" sz="1400" spc="-5" dirty="0">
                  <a:latin typeface="Arial"/>
                  <a:cs typeface="Arial"/>
                </a:rPr>
                <a:t>将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应用于图像的许多不同区域，</a:t>
              </a:r>
              <a:r>
                <a:rPr lang="en-US" altLang="zh-CN" sz="1400" spc="-5" dirty="0">
                  <a:latin typeface="Arial"/>
                  <a:cs typeface="Arial"/>
                </a:rPr>
                <a:t>CNN</a:t>
              </a:r>
              <a:r>
                <a:rPr lang="zh-CN" altLang="en-US" sz="1400" spc="-5" dirty="0">
                  <a:latin typeface="Arial"/>
                  <a:cs typeface="Arial"/>
                </a:rPr>
                <a:t>将每个区域分类为对象或背景。</a:t>
              </a:r>
            </a:p>
          </p:txBody>
        </p:sp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5C8E72EB-FF75-4A86-BBCB-FE79DC1E8499}"/>
              </a:ext>
            </a:extLst>
          </p:cNvPr>
          <p:cNvSpPr txBox="1">
            <a:spLocks/>
          </p:cNvSpPr>
          <p:nvPr/>
        </p:nvSpPr>
        <p:spPr bwMode="gray">
          <a:xfrm>
            <a:off x="3131840" y="404664"/>
            <a:ext cx="54006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目标检测：多目标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B028F9-47F8-426D-8A0F-960FBB19538D}"/>
              </a:ext>
            </a:extLst>
          </p:cNvPr>
          <p:cNvSpPr txBox="1"/>
          <p:nvPr/>
        </p:nvSpPr>
        <p:spPr>
          <a:xfrm>
            <a:off x="1236516" y="515719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问题：需要将</a:t>
            </a:r>
            <a:r>
              <a:rPr lang="en-US" altLang="zh-CN" dirty="0">
                <a:solidFill>
                  <a:srgbClr val="FF0000"/>
                </a:solidFill>
              </a:rPr>
              <a:t>CNN</a:t>
            </a:r>
            <a:r>
              <a:rPr lang="zh-CN" altLang="en-US" dirty="0">
                <a:solidFill>
                  <a:srgbClr val="FF0000"/>
                </a:solidFill>
              </a:rPr>
              <a:t>应用于大量的位置，比例和长宽比，这在计算上非常昂贵！</a:t>
            </a:r>
          </a:p>
        </p:txBody>
      </p:sp>
      <p:grpSp>
        <p:nvGrpSpPr>
          <p:cNvPr id="17" name="object 2">
            <a:extLst>
              <a:ext uri="{FF2B5EF4-FFF2-40B4-BE49-F238E27FC236}">
                <a16:creationId xmlns:a16="http://schemas.microsoft.com/office/drawing/2014/main" id="{07FF5277-A42C-43F7-B824-AEDADE10D2E7}"/>
              </a:ext>
            </a:extLst>
          </p:cNvPr>
          <p:cNvGrpSpPr/>
          <p:nvPr/>
        </p:nvGrpSpPr>
        <p:grpSpPr>
          <a:xfrm>
            <a:off x="95320" y="2669002"/>
            <a:ext cx="2775013" cy="2185337"/>
            <a:chOff x="207440" y="1699699"/>
            <a:chExt cx="2675890" cy="2011680"/>
          </a:xfrm>
        </p:grpSpPr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BB6B1E8E-90D8-42D7-9FA2-7E5BA1736D7C}"/>
                </a:ext>
              </a:extLst>
            </p:cNvPr>
            <p:cNvSpPr/>
            <p:nvPr/>
          </p:nvSpPr>
          <p:spPr>
            <a:xfrm>
              <a:off x="216965" y="1709224"/>
              <a:ext cx="2656719" cy="19925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B69EA806-D7F0-459B-8542-AEF37C955893}"/>
                </a:ext>
              </a:extLst>
            </p:cNvPr>
            <p:cNvSpPr/>
            <p:nvPr/>
          </p:nvSpPr>
          <p:spPr>
            <a:xfrm>
              <a:off x="212202" y="1704461"/>
              <a:ext cx="2666365" cy="2002155"/>
            </a:xfrm>
            <a:custGeom>
              <a:avLst/>
              <a:gdLst/>
              <a:ahLst/>
              <a:cxnLst/>
              <a:rect l="l" t="t" r="r" b="b"/>
              <a:pathLst>
                <a:path w="2666365" h="2002154">
                  <a:moveTo>
                    <a:pt x="0" y="0"/>
                  </a:moveTo>
                  <a:lnTo>
                    <a:pt x="2666241" y="0"/>
                  </a:lnTo>
                  <a:lnTo>
                    <a:pt x="2666241" y="2002105"/>
                  </a:lnTo>
                  <a:lnTo>
                    <a:pt x="0" y="200210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BA1242D2-6398-4B74-9FD2-40B895C11859}"/>
                </a:ext>
              </a:extLst>
            </p:cNvPr>
            <p:cNvSpPr/>
            <p:nvPr/>
          </p:nvSpPr>
          <p:spPr>
            <a:xfrm>
              <a:off x="216974" y="1709221"/>
              <a:ext cx="2656840" cy="1992630"/>
            </a:xfrm>
            <a:custGeom>
              <a:avLst/>
              <a:gdLst/>
              <a:ahLst/>
              <a:cxnLst/>
              <a:rect l="l" t="t" r="r" b="b"/>
              <a:pathLst>
                <a:path w="2656840" h="1992629">
                  <a:moveTo>
                    <a:pt x="1735596" y="688948"/>
                  </a:moveTo>
                  <a:lnTo>
                    <a:pt x="2272895" y="688948"/>
                  </a:lnTo>
                  <a:lnTo>
                    <a:pt x="2272895" y="1675046"/>
                  </a:lnTo>
                  <a:lnTo>
                    <a:pt x="1735596" y="1675046"/>
                  </a:lnTo>
                  <a:lnTo>
                    <a:pt x="1735596" y="688948"/>
                  </a:lnTo>
                  <a:close/>
                </a:path>
                <a:path w="2656840" h="1992629">
                  <a:moveTo>
                    <a:pt x="1602721" y="753548"/>
                  </a:moveTo>
                  <a:lnTo>
                    <a:pt x="2380020" y="753548"/>
                  </a:lnTo>
                  <a:lnTo>
                    <a:pt x="2380020" y="1560546"/>
                  </a:lnTo>
                  <a:lnTo>
                    <a:pt x="1602721" y="1560546"/>
                  </a:lnTo>
                  <a:lnTo>
                    <a:pt x="1602721" y="753548"/>
                  </a:lnTo>
                  <a:close/>
                </a:path>
                <a:path w="2656840" h="1992629">
                  <a:moveTo>
                    <a:pt x="1809321" y="868048"/>
                  </a:moveTo>
                  <a:lnTo>
                    <a:pt x="2240720" y="868048"/>
                  </a:lnTo>
                  <a:lnTo>
                    <a:pt x="2240720" y="1363047"/>
                  </a:lnTo>
                  <a:lnTo>
                    <a:pt x="1809321" y="1363047"/>
                  </a:lnTo>
                  <a:lnTo>
                    <a:pt x="1809321" y="868048"/>
                  </a:lnTo>
                  <a:close/>
                </a:path>
                <a:path w="2656840" h="1992629">
                  <a:moveTo>
                    <a:pt x="1647171" y="808298"/>
                  </a:moveTo>
                  <a:lnTo>
                    <a:pt x="2343470" y="808298"/>
                  </a:lnTo>
                  <a:lnTo>
                    <a:pt x="2343470" y="1437697"/>
                  </a:lnTo>
                  <a:lnTo>
                    <a:pt x="1647171" y="1437697"/>
                  </a:lnTo>
                  <a:lnTo>
                    <a:pt x="1647171" y="808298"/>
                  </a:lnTo>
                  <a:close/>
                </a:path>
                <a:path w="2656840" h="1992629">
                  <a:moveTo>
                    <a:pt x="1676871" y="547823"/>
                  </a:moveTo>
                  <a:lnTo>
                    <a:pt x="2373170" y="547823"/>
                  </a:lnTo>
                  <a:lnTo>
                    <a:pt x="2373170" y="1625721"/>
                  </a:lnTo>
                  <a:lnTo>
                    <a:pt x="1676871" y="1625721"/>
                  </a:lnTo>
                  <a:lnTo>
                    <a:pt x="1676871" y="547823"/>
                  </a:lnTo>
                  <a:close/>
                </a:path>
                <a:path w="2656840" h="1992629">
                  <a:moveTo>
                    <a:pt x="1553521" y="416424"/>
                  </a:moveTo>
                  <a:lnTo>
                    <a:pt x="2429220" y="416424"/>
                  </a:lnTo>
                  <a:lnTo>
                    <a:pt x="2429220" y="1757121"/>
                  </a:lnTo>
                  <a:lnTo>
                    <a:pt x="1553521" y="1757121"/>
                  </a:lnTo>
                  <a:lnTo>
                    <a:pt x="1553521" y="416424"/>
                  </a:lnTo>
                  <a:close/>
                </a:path>
                <a:path w="2656840" h="1992629">
                  <a:moveTo>
                    <a:pt x="1171922" y="873048"/>
                  </a:moveTo>
                  <a:lnTo>
                    <a:pt x="2592119" y="873048"/>
                  </a:lnTo>
                  <a:lnTo>
                    <a:pt x="2592119" y="1172147"/>
                  </a:lnTo>
                  <a:lnTo>
                    <a:pt x="1171922" y="1172147"/>
                  </a:lnTo>
                  <a:lnTo>
                    <a:pt x="1171922" y="873048"/>
                  </a:lnTo>
                  <a:close/>
                </a:path>
                <a:path w="2656840" h="1992629">
                  <a:moveTo>
                    <a:pt x="1544196" y="557548"/>
                  </a:moveTo>
                  <a:lnTo>
                    <a:pt x="2081495" y="557548"/>
                  </a:lnTo>
                  <a:lnTo>
                    <a:pt x="2081495" y="1543646"/>
                  </a:lnTo>
                  <a:lnTo>
                    <a:pt x="1544196" y="1543646"/>
                  </a:lnTo>
                  <a:lnTo>
                    <a:pt x="1544196" y="557548"/>
                  </a:lnTo>
                  <a:close/>
                </a:path>
                <a:path w="2656840" h="1992629">
                  <a:moveTo>
                    <a:pt x="1411322" y="622148"/>
                  </a:moveTo>
                  <a:lnTo>
                    <a:pt x="2188620" y="622148"/>
                  </a:lnTo>
                  <a:lnTo>
                    <a:pt x="2188620" y="1429147"/>
                  </a:lnTo>
                  <a:lnTo>
                    <a:pt x="1411322" y="1429147"/>
                  </a:lnTo>
                  <a:lnTo>
                    <a:pt x="1411322" y="622148"/>
                  </a:lnTo>
                  <a:close/>
                </a:path>
                <a:path w="2656840" h="1992629">
                  <a:moveTo>
                    <a:pt x="1617921" y="736648"/>
                  </a:moveTo>
                  <a:lnTo>
                    <a:pt x="2049320" y="736648"/>
                  </a:lnTo>
                  <a:lnTo>
                    <a:pt x="2049320" y="1231647"/>
                  </a:lnTo>
                  <a:lnTo>
                    <a:pt x="1617921" y="1231647"/>
                  </a:lnTo>
                  <a:lnTo>
                    <a:pt x="1617921" y="736648"/>
                  </a:lnTo>
                  <a:close/>
                </a:path>
                <a:path w="2656840" h="1992629">
                  <a:moveTo>
                    <a:pt x="1455772" y="676898"/>
                  </a:moveTo>
                  <a:lnTo>
                    <a:pt x="2152070" y="676898"/>
                  </a:lnTo>
                  <a:lnTo>
                    <a:pt x="2152070" y="1306297"/>
                  </a:lnTo>
                  <a:lnTo>
                    <a:pt x="1455772" y="1306297"/>
                  </a:lnTo>
                  <a:lnTo>
                    <a:pt x="1455772" y="676898"/>
                  </a:lnTo>
                  <a:close/>
                </a:path>
                <a:path w="2656840" h="1992629">
                  <a:moveTo>
                    <a:pt x="1485472" y="416424"/>
                  </a:moveTo>
                  <a:lnTo>
                    <a:pt x="2181770" y="416424"/>
                  </a:lnTo>
                  <a:lnTo>
                    <a:pt x="2181770" y="1494321"/>
                  </a:lnTo>
                  <a:lnTo>
                    <a:pt x="1485472" y="1494321"/>
                  </a:lnTo>
                  <a:lnTo>
                    <a:pt x="1485472" y="416424"/>
                  </a:lnTo>
                  <a:close/>
                </a:path>
                <a:path w="2656840" h="1992629">
                  <a:moveTo>
                    <a:pt x="1362122" y="285024"/>
                  </a:moveTo>
                  <a:lnTo>
                    <a:pt x="2237820" y="285024"/>
                  </a:lnTo>
                  <a:lnTo>
                    <a:pt x="2237820" y="1625721"/>
                  </a:lnTo>
                  <a:lnTo>
                    <a:pt x="1362122" y="1625721"/>
                  </a:lnTo>
                  <a:lnTo>
                    <a:pt x="1362122" y="285024"/>
                  </a:lnTo>
                  <a:close/>
                </a:path>
                <a:path w="2656840" h="1992629">
                  <a:moveTo>
                    <a:pt x="980523" y="741648"/>
                  </a:moveTo>
                  <a:lnTo>
                    <a:pt x="2400720" y="741648"/>
                  </a:lnTo>
                  <a:lnTo>
                    <a:pt x="2400720" y="1040747"/>
                  </a:lnTo>
                  <a:lnTo>
                    <a:pt x="980523" y="1040747"/>
                  </a:lnTo>
                  <a:lnTo>
                    <a:pt x="980523" y="741648"/>
                  </a:lnTo>
                  <a:close/>
                </a:path>
                <a:path w="2656840" h="1992629">
                  <a:moveTo>
                    <a:pt x="877298" y="520698"/>
                  </a:moveTo>
                  <a:lnTo>
                    <a:pt x="1414597" y="520698"/>
                  </a:lnTo>
                  <a:lnTo>
                    <a:pt x="1414597" y="1506796"/>
                  </a:lnTo>
                  <a:lnTo>
                    <a:pt x="877298" y="1506796"/>
                  </a:lnTo>
                  <a:lnTo>
                    <a:pt x="877298" y="520698"/>
                  </a:lnTo>
                  <a:close/>
                </a:path>
                <a:path w="2656840" h="1992629">
                  <a:moveTo>
                    <a:pt x="744423" y="585298"/>
                  </a:moveTo>
                  <a:lnTo>
                    <a:pt x="1521721" y="585298"/>
                  </a:lnTo>
                  <a:lnTo>
                    <a:pt x="1521721" y="1392297"/>
                  </a:lnTo>
                  <a:lnTo>
                    <a:pt x="744423" y="1392297"/>
                  </a:lnTo>
                  <a:lnTo>
                    <a:pt x="744423" y="585298"/>
                  </a:lnTo>
                  <a:close/>
                </a:path>
                <a:path w="2656840" h="1992629">
                  <a:moveTo>
                    <a:pt x="951023" y="699798"/>
                  </a:moveTo>
                  <a:lnTo>
                    <a:pt x="1382422" y="699798"/>
                  </a:lnTo>
                  <a:lnTo>
                    <a:pt x="1382422" y="1194797"/>
                  </a:lnTo>
                  <a:lnTo>
                    <a:pt x="951023" y="1194797"/>
                  </a:lnTo>
                  <a:lnTo>
                    <a:pt x="951023" y="699798"/>
                  </a:lnTo>
                  <a:close/>
                </a:path>
                <a:path w="2656840" h="1992629">
                  <a:moveTo>
                    <a:pt x="788873" y="640048"/>
                  </a:moveTo>
                  <a:lnTo>
                    <a:pt x="1485172" y="640048"/>
                  </a:lnTo>
                  <a:lnTo>
                    <a:pt x="1485172" y="1269447"/>
                  </a:lnTo>
                  <a:lnTo>
                    <a:pt x="788873" y="1269447"/>
                  </a:lnTo>
                  <a:lnTo>
                    <a:pt x="788873" y="640048"/>
                  </a:lnTo>
                  <a:close/>
                </a:path>
                <a:path w="2656840" h="1992629">
                  <a:moveTo>
                    <a:pt x="818573" y="379574"/>
                  </a:moveTo>
                  <a:lnTo>
                    <a:pt x="1514871" y="379574"/>
                  </a:lnTo>
                  <a:lnTo>
                    <a:pt x="1514871" y="1457472"/>
                  </a:lnTo>
                  <a:lnTo>
                    <a:pt x="818573" y="1457472"/>
                  </a:lnTo>
                  <a:lnTo>
                    <a:pt x="818573" y="379574"/>
                  </a:lnTo>
                  <a:close/>
                </a:path>
                <a:path w="2656840" h="1992629">
                  <a:moveTo>
                    <a:pt x="695223" y="248174"/>
                  </a:moveTo>
                  <a:lnTo>
                    <a:pt x="1570921" y="248174"/>
                  </a:lnTo>
                  <a:lnTo>
                    <a:pt x="1570921" y="1588871"/>
                  </a:lnTo>
                  <a:lnTo>
                    <a:pt x="695223" y="1588871"/>
                  </a:lnTo>
                  <a:lnTo>
                    <a:pt x="695223" y="248174"/>
                  </a:lnTo>
                  <a:close/>
                </a:path>
                <a:path w="2656840" h="1992629">
                  <a:moveTo>
                    <a:pt x="313624" y="704798"/>
                  </a:moveTo>
                  <a:lnTo>
                    <a:pt x="1733821" y="704798"/>
                  </a:lnTo>
                  <a:lnTo>
                    <a:pt x="1733821" y="1003897"/>
                  </a:lnTo>
                  <a:lnTo>
                    <a:pt x="313624" y="1003897"/>
                  </a:lnTo>
                  <a:lnTo>
                    <a:pt x="313624" y="704798"/>
                  </a:lnTo>
                  <a:close/>
                </a:path>
                <a:path w="2656840" h="1992629">
                  <a:moveTo>
                    <a:pt x="563673" y="688948"/>
                  </a:moveTo>
                  <a:lnTo>
                    <a:pt x="1100972" y="688948"/>
                  </a:lnTo>
                  <a:lnTo>
                    <a:pt x="1100972" y="1675046"/>
                  </a:lnTo>
                  <a:lnTo>
                    <a:pt x="563673" y="1675046"/>
                  </a:lnTo>
                  <a:lnTo>
                    <a:pt x="563673" y="688948"/>
                  </a:lnTo>
                  <a:close/>
                </a:path>
                <a:path w="2656840" h="1992629">
                  <a:moveTo>
                    <a:pt x="430799" y="753548"/>
                  </a:moveTo>
                  <a:lnTo>
                    <a:pt x="1208097" y="753548"/>
                  </a:lnTo>
                  <a:lnTo>
                    <a:pt x="1208097" y="1560546"/>
                  </a:lnTo>
                  <a:lnTo>
                    <a:pt x="430799" y="1560546"/>
                  </a:lnTo>
                  <a:lnTo>
                    <a:pt x="430799" y="753548"/>
                  </a:lnTo>
                  <a:close/>
                </a:path>
                <a:path w="2656840" h="1992629">
                  <a:moveTo>
                    <a:pt x="637398" y="868048"/>
                  </a:moveTo>
                  <a:lnTo>
                    <a:pt x="1068797" y="868048"/>
                  </a:lnTo>
                  <a:lnTo>
                    <a:pt x="1068797" y="1363047"/>
                  </a:lnTo>
                  <a:lnTo>
                    <a:pt x="637398" y="1363047"/>
                  </a:lnTo>
                  <a:lnTo>
                    <a:pt x="637398" y="868048"/>
                  </a:lnTo>
                  <a:close/>
                </a:path>
                <a:path w="2656840" h="1992629">
                  <a:moveTo>
                    <a:pt x="475249" y="808298"/>
                  </a:moveTo>
                  <a:lnTo>
                    <a:pt x="1171547" y="808298"/>
                  </a:lnTo>
                  <a:lnTo>
                    <a:pt x="1171547" y="1437697"/>
                  </a:lnTo>
                  <a:lnTo>
                    <a:pt x="475249" y="1437697"/>
                  </a:lnTo>
                  <a:lnTo>
                    <a:pt x="475249" y="808298"/>
                  </a:lnTo>
                  <a:close/>
                </a:path>
                <a:path w="2656840" h="1992629">
                  <a:moveTo>
                    <a:pt x="504948" y="547823"/>
                  </a:moveTo>
                  <a:lnTo>
                    <a:pt x="1201247" y="547823"/>
                  </a:lnTo>
                  <a:lnTo>
                    <a:pt x="1201247" y="1625721"/>
                  </a:lnTo>
                  <a:lnTo>
                    <a:pt x="504948" y="1625721"/>
                  </a:lnTo>
                  <a:lnTo>
                    <a:pt x="504948" y="547823"/>
                  </a:lnTo>
                  <a:close/>
                </a:path>
                <a:path w="2656840" h="1992629">
                  <a:moveTo>
                    <a:pt x="381599" y="416424"/>
                  </a:moveTo>
                  <a:lnTo>
                    <a:pt x="1257297" y="416424"/>
                  </a:lnTo>
                  <a:lnTo>
                    <a:pt x="1257297" y="1757121"/>
                  </a:lnTo>
                  <a:lnTo>
                    <a:pt x="381599" y="1757121"/>
                  </a:lnTo>
                  <a:lnTo>
                    <a:pt x="381599" y="416424"/>
                  </a:lnTo>
                  <a:close/>
                </a:path>
                <a:path w="2656840" h="1992629">
                  <a:moveTo>
                    <a:pt x="544498" y="873048"/>
                  </a:moveTo>
                  <a:lnTo>
                    <a:pt x="1420197" y="873048"/>
                  </a:lnTo>
                  <a:lnTo>
                    <a:pt x="1420197" y="1172147"/>
                  </a:lnTo>
                  <a:lnTo>
                    <a:pt x="544498" y="1172147"/>
                  </a:lnTo>
                  <a:lnTo>
                    <a:pt x="544498" y="873048"/>
                  </a:lnTo>
                  <a:close/>
                </a:path>
                <a:path w="2656840" h="1992629">
                  <a:moveTo>
                    <a:pt x="728548" y="457449"/>
                  </a:moveTo>
                  <a:lnTo>
                    <a:pt x="1265847" y="457449"/>
                  </a:lnTo>
                  <a:lnTo>
                    <a:pt x="1265847" y="1443547"/>
                  </a:lnTo>
                  <a:lnTo>
                    <a:pt x="728548" y="1443547"/>
                  </a:lnTo>
                  <a:lnTo>
                    <a:pt x="728548" y="457449"/>
                  </a:lnTo>
                  <a:close/>
                </a:path>
                <a:path w="2656840" h="1992629">
                  <a:moveTo>
                    <a:pt x="595673" y="522048"/>
                  </a:moveTo>
                  <a:lnTo>
                    <a:pt x="1372972" y="522048"/>
                  </a:lnTo>
                  <a:lnTo>
                    <a:pt x="1372972" y="1329047"/>
                  </a:lnTo>
                  <a:lnTo>
                    <a:pt x="595673" y="1329047"/>
                  </a:lnTo>
                  <a:lnTo>
                    <a:pt x="595673" y="522048"/>
                  </a:lnTo>
                  <a:close/>
                </a:path>
                <a:path w="2656840" h="1992629">
                  <a:moveTo>
                    <a:pt x="802273" y="636548"/>
                  </a:moveTo>
                  <a:lnTo>
                    <a:pt x="1233672" y="636548"/>
                  </a:lnTo>
                  <a:lnTo>
                    <a:pt x="1233672" y="1131547"/>
                  </a:lnTo>
                  <a:lnTo>
                    <a:pt x="802273" y="1131547"/>
                  </a:lnTo>
                  <a:lnTo>
                    <a:pt x="802273" y="636548"/>
                  </a:lnTo>
                  <a:close/>
                </a:path>
                <a:path w="2656840" h="1992629">
                  <a:moveTo>
                    <a:pt x="640123" y="576798"/>
                  </a:moveTo>
                  <a:lnTo>
                    <a:pt x="1336422" y="576798"/>
                  </a:lnTo>
                  <a:lnTo>
                    <a:pt x="1336422" y="1206197"/>
                  </a:lnTo>
                  <a:lnTo>
                    <a:pt x="640123" y="1206197"/>
                  </a:lnTo>
                  <a:lnTo>
                    <a:pt x="640123" y="576798"/>
                  </a:lnTo>
                  <a:close/>
                </a:path>
                <a:path w="2656840" h="1992629">
                  <a:moveTo>
                    <a:pt x="669823" y="316324"/>
                  </a:moveTo>
                  <a:lnTo>
                    <a:pt x="1366122" y="316324"/>
                  </a:lnTo>
                  <a:lnTo>
                    <a:pt x="1366122" y="1394222"/>
                  </a:lnTo>
                  <a:lnTo>
                    <a:pt x="669823" y="1394222"/>
                  </a:lnTo>
                  <a:lnTo>
                    <a:pt x="669823" y="316324"/>
                  </a:lnTo>
                  <a:close/>
                </a:path>
                <a:path w="2656840" h="1992629">
                  <a:moveTo>
                    <a:pt x="546473" y="184924"/>
                  </a:moveTo>
                  <a:lnTo>
                    <a:pt x="1422172" y="184924"/>
                  </a:lnTo>
                  <a:lnTo>
                    <a:pt x="1422172" y="1525621"/>
                  </a:lnTo>
                  <a:lnTo>
                    <a:pt x="546473" y="1525621"/>
                  </a:lnTo>
                  <a:lnTo>
                    <a:pt x="546473" y="184924"/>
                  </a:lnTo>
                  <a:close/>
                </a:path>
                <a:path w="2656840" h="1992629">
                  <a:moveTo>
                    <a:pt x="164874" y="641548"/>
                  </a:moveTo>
                  <a:lnTo>
                    <a:pt x="1585071" y="641548"/>
                  </a:lnTo>
                  <a:lnTo>
                    <a:pt x="1585071" y="940648"/>
                  </a:lnTo>
                  <a:lnTo>
                    <a:pt x="164874" y="940648"/>
                  </a:lnTo>
                  <a:lnTo>
                    <a:pt x="164874" y="641548"/>
                  </a:lnTo>
                  <a:close/>
                </a:path>
                <a:path w="2656840" h="1992629">
                  <a:moveTo>
                    <a:pt x="1100397" y="880373"/>
                  </a:moveTo>
                  <a:lnTo>
                    <a:pt x="1637696" y="880373"/>
                  </a:lnTo>
                  <a:lnTo>
                    <a:pt x="1637696" y="1866471"/>
                  </a:lnTo>
                  <a:lnTo>
                    <a:pt x="1100397" y="1866471"/>
                  </a:lnTo>
                  <a:lnTo>
                    <a:pt x="1100397" y="880373"/>
                  </a:lnTo>
                  <a:close/>
                </a:path>
                <a:path w="2656840" h="1992629">
                  <a:moveTo>
                    <a:pt x="967523" y="944973"/>
                  </a:moveTo>
                  <a:lnTo>
                    <a:pt x="1744821" y="944973"/>
                  </a:lnTo>
                  <a:lnTo>
                    <a:pt x="1744821" y="1751971"/>
                  </a:lnTo>
                  <a:lnTo>
                    <a:pt x="967523" y="1751971"/>
                  </a:lnTo>
                  <a:lnTo>
                    <a:pt x="967523" y="944973"/>
                  </a:lnTo>
                  <a:close/>
                </a:path>
                <a:path w="2656840" h="1992629">
                  <a:moveTo>
                    <a:pt x="1174122" y="1059472"/>
                  </a:moveTo>
                  <a:lnTo>
                    <a:pt x="1605521" y="1059472"/>
                  </a:lnTo>
                  <a:lnTo>
                    <a:pt x="1605521" y="1554471"/>
                  </a:lnTo>
                  <a:lnTo>
                    <a:pt x="1174122" y="1554471"/>
                  </a:lnTo>
                  <a:lnTo>
                    <a:pt x="1174122" y="1059472"/>
                  </a:lnTo>
                  <a:close/>
                </a:path>
                <a:path w="2656840" h="1992629">
                  <a:moveTo>
                    <a:pt x="1011972" y="999722"/>
                  </a:moveTo>
                  <a:lnTo>
                    <a:pt x="1708271" y="999722"/>
                  </a:lnTo>
                  <a:lnTo>
                    <a:pt x="1708271" y="1629121"/>
                  </a:lnTo>
                  <a:lnTo>
                    <a:pt x="1011972" y="1629121"/>
                  </a:lnTo>
                  <a:lnTo>
                    <a:pt x="1011972" y="999722"/>
                  </a:lnTo>
                  <a:close/>
                </a:path>
                <a:path w="2656840" h="1992629">
                  <a:moveTo>
                    <a:pt x="1041672" y="739248"/>
                  </a:moveTo>
                  <a:lnTo>
                    <a:pt x="1737971" y="739248"/>
                  </a:lnTo>
                  <a:lnTo>
                    <a:pt x="1737971" y="1817146"/>
                  </a:lnTo>
                  <a:lnTo>
                    <a:pt x="1041672" y="1817146"/>
                  </a:lnTo>
                  <a:lnTo>
                    <a:pt x="1041672" y="739248"/>
                  </a:lnTo>
                  <a:close/>
                </a:path>
                <a:path w="2656840" h="1992629">
                  <a:moveTo>
                    <a:pt x="918323" y="607848"/>
                  </a:moveTo>
                  <a:lnTo>
                    <a:pt x="1794021" y="607848"/>
                  </a:lnTo>
                  <a:lnTo>
                    <a:pt x="1794021" y="1948546"/>
                  </a:lnTo>
                  <a:lnTo>
                    <a:pt x="918323" y="1948546"/>
                  </a:lnTo>
                  <a:lnTo>
                    <a:pt x="918323" y="607848"/>
                  </a:lnTo>
                  <a:close/>
                </a:path>
                <a:path w="2656840" h="1992629">
                  <a:moveTo>
                    <a:pt x="536723" y="1064472"/>
                  </a:moveTo>
                  <a:lnTo>
                    <a:pt x="1956921" y="1064472"/>
                  </a:lnTo>
                  <a:lnTo>
                    <a:pt x="1956921" y="1363572"/>
                  </a:lnTo>
                  <a:lnTo>
                    <a:pt x="536723" y="1363572"/>
                  </a:lnTo>
                  <a:lnTo>
                    <a:pt x="536723" y="1064472"/>
                  </a:lnTo>
                  <a:close/>
                </a:path>
                <a:path w="2656840" h="1992629">
                  <a:moveTo>
                    <a:pt x="1800196" y="272524"/>
                  </a:moveTo>
                  <a:lnTo>
                    <a:pt x="2337495" y="272524"/>
                  </a:lnTo>
                  <a:lnTo>
                    <a:pt x="2337495" y="1258622"/>
                  </a:lnTo>
                  <a:lnTo>
                    <a:pt x="1800196" y="1258622"/>
                  </a:lnTo>
                  <a:lnTo>
                    <a:pt x="1800196" y="272524"/>
                  </a:lnTo>
                  <a:close/>
                </a:path>
                <a:path w="2656840" h="1992629">
                  <a:moveTo>
                    <a:pt x="1667321" y="337124"/>
                  </a:moveTo>
                  <a:lnTo>
                    <a:pt x="2444620" y="337124"/>
                  </a:lnTo>
                  <a:lnTo>
                    <a:pt x="2444620" y="1144122"/>
                  </a:lnTo>
                  <a:lnTo>
                    <a:pt x="1667321" y="1144122"/>
                  </a:lnTo>
                  <a:lnTo>
                    <a:pt x="1667321" y="337124"/>
                  </a:lnTo>
                  <a:close/>
                </a:path>
                <a:path w="2656840" h="1992629">
                  <a:moveTo>
                    <a:pt x="1873921" y="451624"/>
                  </a:moveTo>
                  <a:lnTo>
                    <a:pt x="2305320" y="451624"/>
                  </a:lnTo>
                  <a:lnTo>
                    <a:pt x="2305320" y="946623"/>
                  </a:lnTo>
                  <a:lnTo>
                    <a:pt x="1873921" y="946623"/>
                  </a:lnTo>
                  <a:lnTo>
                    <a:pt x="1873921" y="451624"/>
                  </a:lnTo>
                  <a:close/>
                </a:path>
                <a:path w="2656840" h="1992629">
                  <a:moveTo>
                    <a:pt x="1711771" y="391874"/>
                  </a:moveTo>
                  <a:lnTo>
                    <a:pt x="2408070" y="391874"/>
                  </a:lnTo>
                  <a:lnTo>
                    <a:pt x="2408070" y="1021272"/>
                  </a:lnTo>
                  <a:lnTo>
                    <a:pt x="1711771" y="1021272"/>
                  </a:lnTo>
                  <a:lnTo>
                    <a:pt x="1711771" y="391874"/>
                  </a:lnTo>
                  <a:close/>
                </a:path>
                <a:path w="2656840" h="1992629">
                  <a:moveTo>
                    <a:pt x="1741471" y="131399"/>
                  </a:moveTo>
                  <a:lnTo>
                    <a:pt x="2437770" y="131399"/>
                  </a:lnTo>
                  <a:lnTo>
                    <a:pt x="2437770" y="1209297"/>
                  </a:lnTo>
                  <a:lnTo>
                    <a:pt x="1741471" y="1209297"/>
                  </a:lnTo>
                  <a:lnTo>
                    <a:pt x="1741471" y="131399"/>
                  </a:lnTo>
                  <a:close/>
                </a:path>
                <a:path w="2656840" h="1992629">
                  <a:moveTo>
                    <a:pt x="1618121" y="0"/>
                  </a:moveTo>
                  <a:lnTo>
                    <a:pt x="2493819" y="0"/>
                  </a:lnTo>
                  <a:lnTo>
                    <a:pt x="2493819" y="1340697"/>
                  </a:lnTo>
                  <a:lnTo>
                    <a:pt x="1618121" y="1340697"/>
                  </a:lnTo>
                  <a:lnTo>
                    <a:pt x="1618121" y="0"/>
                  </a:lnTo>
                  <a:close/>
                </a:path>
                <a:path w="2656840" h="1992629">
                  <a:moveTo>
                    <a:pt x="1236522" y="456624"/>
                  </a:moveTo>
                  <a:lnTo>
                    <a:pt x="2656719" y="456624"/>
                  </a:lnTo>
                  <a:lnTo>
                    <a:pt x="2656719" y="755723"/>
                  </a:lnTo>
                  <a:lnTo>
                    <a:pt x="1236522" y="755723"/>
                  </a:lnTo>
                  <a:lnTo>
                    <a:pt x="1236522" y="456624"/>
                  </a:lnTo>
                  <a:close/>
                </a:path>
                <a:path w="2656840" h="1992629">
                  <a:moveTo>
                    <a:pt x="1181935" y="272524"/>
                  </a:moveTo>
                  <a:lnTo>
                    <a:pt x="1719234" y="272524"/>
                  </a:lnTo>
                  <a:lnTo>
                    <a:pt x="1719234" y="1258622"/>
                  </a:lnTo>
                  <a:lnTo>
                    <a:pt x="1181935" y="1258622"/>
                  </a:lnTo>
                  <a:lnTo>
                    <a:pt x="1181935" y="272524"/>
                  </a:lnTo>
                  <a:close/>
                </a:path>
                <a:path w="2656840" h="1992629">
                  <a:moveTo>
                    <a:pt x="1049060" y="337124"/>
                  </a:moveTo>
                  <a:lnTo>
                    <a:pt x="1826358" y="337124"/>
                  </a:lnTo>
                  <a:lnTo>
                    <a:pt x="1826358" y="1144122"/>
                  </a:lnTo>
                  <a:lnTo>
                    <a:pt x="1049060" y="1144122"/>
                  </a:lnTo>
                  <a:lnTo>
                    <a:pt x="1049060" y="337124"/>
                  </a:lnTo>
                  <a:close/>
                </a:path>
                <a:path w="2656840" h="1992629">
                  <a:moveTo>
                    <a:pt x="1255659" y="451624"/>
                  </a:moveTo>
                  <a:lnTo>
                    <a:pt x="1687059" y="451624"/>
                  </a:lnTo>
                  <a:lnTo>
                    <a:pt x="1687059" y="946623"/>
                  </a:lnTo>
                  <a:lnTo>
                    <a:pt x="1255659" y="946623"/>
                  </a:lnTo>
                  <a:lnTo>
                    <a:pt x="1255659" y="451624"/>
                  </a:lnTo>
                  <a:close/>
                </a:path>
                <a:path w="2656840" h="1992629">
                  <a:moveTo>
                    <a:pt x="1093510" y="391874"/>
                  </a:moveTo>
                  <a:lnTo>
                    <a:pt x="1789808" y="391874"/>
                  </a:lnTo>
                  <a:lnTo>
                    <a:pt x="1789808" y="1021272"/>
                  </a:lnTo>
                  <a:lnTo>
                    <a:pt x="1093510" y="1021272"/>
                  </a:lnTo>
                  <a:lnTo>
                    <a:pt x="1093510" y="391874"/>
                  </a:lnTo>
                  <a:close/>
                </a:path>
                <a:path w="2656840" h="1992629">
                  <a:moveTo>
                    <a:pt x="1123210" y="131399"/>
                  </a:moveTo>
                  <a:lnTo>
                    <a:pt x="1819508" y="131399"/>
                  </a:lnTo>
                  <a:lnTo>
                    <a:pt x="1819508" y="1209297"/>
                  </a:lnTo>
                  <a:lnTo>
                    <a:pt x="1123210" y="1209297"/>
                  </a:lnTo>
                  <a:lnTo>
                    <a:pt x="1123210" y="131399"/>
                  </a:lnTo>
                  <a:close/>
                </a:path>
                <a:path w="2656840" h="1992629">
                  <a:moveTo>
                    <a:pt x="999860" y="0"/>
                  </a:moveTo>
                  <a:lnTo>
                    <a:pt x="1875558" y="0"/>
                  </a:lnTo>
                  <a:lnTo>
                    <a:pt x="1875558" y="1340697"/>
                  </a:lnTo>
                  <a:lnTo>
                    <a:pt x="999860" y="1340697"/>
                  </a:lnTo>
                  <a:lnTo>
                    <a:pt x="999860" y="0"/>
                  </a:lnTo>
                  <a:close/>
                </a:path>
                <a:path w="2656840" h="1992629">
                  <a:moveTo>
                    <a:pt x="618261" y="456624"/>
                  </a:moveTo>
                  <a:lnTo>
                    <a:pt x="2038458" y="456624"/>
                  </a:lnTo>
                  <a:lnTo>
                    <a:pt x="2038458" y="755723"/>
                  </a:lnTo>
                  <a:lnTo>
                    <a:pt x="618261" y="755723"/>
                  </a:lnTo>
                  <a:lnTo>
                    <a:pt x="618261" y="456624"/>
                  </a:lnTo>
                  <a:close/>
                </a:path>
                <a:path w="2656840" h="1992629">
                  <a:moveTo>
                    <a:pt x="626148" y="272524"/>
                  </a:moveTo>
                  <a:lnTo>
                    <a:pt x="1163447" y="272524"/>
                  </a:lnTo>
                  <a:lnTo>
                    <a:pt x="1163447" y="1258622"/>
                  </a:lnTo>
                  <a:lnTo>
                    <a:pt x="626148" y="1258622"/>
                  </a:lnTo>
                  <a:lnTo>
                    <a:pt x="626148" y="272524"/>
                  </a:lnTo>
                  <a:close/>
                </a:path>
                <a:path w="2656840" h="1992629">
                  <a:moveTo>
                    <a:pt x="493274" y="337124"/>
                  </a:moveTo>
                  <a:lnTo>
                    <a:pt x="1270572" y="337124"/>
                  </a:lnTo>
                  <a:lnTo>
                    <a:pt x="1270572" y="1144122"/>
                  </a:lnTo>
                  <a:lnTo>
                    <a:pt x="493274" y="1144122"/>
                  </a:lnTo>
                  <a:lnTo>
                    <a:pt x="493274" y="337124"/>
                  </a:lnTo>
                  <a:close/>
                </a:path>
                <a:path w="2656840" h="1992629">
                  <a:moveTo>
                    <a:pt x="699873" y="451624"/>
                  </a:moveTo>
                  <a:lnTo>
                    <a:pt x="1131272" y="451624"/>
                  </a:lnTo>
                  <a:lnTo>
                    <a:pt x="1131272" y="946623"/>
                  </a:lnTo>
                  <a:lnTo>
                    <a:pt x="699873" y="946623"/>
                  </a:lnTo>
                  <a:lnTo>
                    <a:pt x="699873" y="451624"/>
                  </a:lnTo>
                  <a:close/>
                </a:path>
                <a:path w="2656840" h="1992629">
                  <a:moveTo>
                    <a:pt x="537723" y="391874"/>
                  </a:moveTo>
                  <a:lnTo>
                    <a:pt x="1234022" y="391874"/>
                  </a:lnTo>
                  <a:lnTo>
                    <a:pt x="1234022" y="1021272"/>
                  </a:lnTo>
                  <a:lnTo>
                    <a:pt x="537723" y="1021272"/>
                  </a:lnTo>
                  <a:lnTo>
                    <a:pt x="537723" y="391874"/>
                  </a:lnTo>
                  <a:close/>
                </a:path>
                <a:path w="2656840" h="1992629">
                  <a:moveTo>
                    <a:pt x="567423" y="131399"/>
                  </a:moveTo>
                  <a:lnTo>
                    <a:pt x="1263722" y="131399"/>
                  </a:lnTo>
                  <a:lnTo>
                    <a:pt x="1263722" y="1209297"/>
                  </a:lnTo>
                  <a:lnTo>
                    <a:pt x="567423" y="1209297"/>
                  </a:lnTo>
                  <a:lnTo>
                    <a:pt x="567423" y="131399"/>
                  </a:lnTo>
                  <a:close/>
                </a:path>
                <a:path w="2656840" h="1992629">
                  <a:moveTo>
                    <a:pt x="444074" y="0"/>
                  </a:moveTo>
                  <a:lnTo>
                    <a:pt x="1319772" y="0"/>
                  </a:lnTo>
                  <a:lnTo>
                    <a:pt x="1319772" y="1340697"/>
                  </a:lnTo>
                  <a:lnTo>
                    <a:pt x="444074" y="1340697"/>
                  </a:lnTo>
                  <a:lnTo>
                    <a:pt x="444074" y="0"/>
                  </a:lnTo>
                  <a:close/>
                </a:path>
                <a:path w="2656840" h="1992629">
                  <a:moveTo>
                    <a:pt x="62474" y="456624"/>
                  </a:moveTo>
                  <a:lnTo>
                    <a:pt x="1482672" y="456624"/>
                  </a:lnTo>
                  <a:lnTo>
                    <a:pt x="1482672" y="755723"/>
                  </a:lnTo>
                  <a:lnTo>
                    <a:pt x="62474" y="755723"/>
                  </a:lnTo>
                  <a:lnTo>
                    <a:pt x="62474" y="456624"/>
                  </a:lnTo>
                  <a:close/>
                </a:path>
                <a:path w="2656840" h="1992629">
                  <a:moveTo>
                    <a:pt x="563673" y="924398"/>
                  </a:moveTo>
                  <a:lnTo>
                    <a:pt x="1100972" y="924398"/>
                  </a:lnTo>
                  <a:lnTo>
                    <a:pt x="1100972" y="1910496"/>
                  </a:lnTo>
                  <a:lnTo>
                    <a:pt x="563673" y="1910496"/>
                  </a:lnTo>
                  <a:lnTo>
                    <a:pt x="563673" y="924398"/>
                  </a:lnTo>
                  <a:close/>
                </a:path>
                <a:path w="2656840" h="1992629">
                  <a:moveTo>
                    <a:pt x="430799" y="988998"/>
                  </a:moveTo>
                  <a:lnTo>
                    <a:pt x="1208097" y="988998"/>
                  </a:lnTo>
                  <a:lnTo>
                    <a:pt x="1208097" y="1795996"/>
                  </a:lnTo>
                  <a:lnTo>
                    <a:pt x="430799" y="1795996"/>
                  </a:lnTo>
                  <a:lnTo>
                    <a:pt x="430799" y="988998"/>
                  </a:lnTo>
                  <a:close/>
                </a:path>
                <a:path w="2656840" h="1992629">
                  <a:moveTo>
                    <a:pt x="637398" y="1103497"/>
                  </a:moveTo>
                  <a:lnTo>
                    <a:pt x="1068797" y="1103497"/>
                  </a:lnTo>
                  <a:lnTo>
                    <a:pt x="1068797" y="1598496"/>
                  </a:lnTo>
                  <a:lnTo>
                    <a:pt x="637398" y="1598496"/>
                  </a:lnTo>
                  <a:lnTo>
                    <a:pt x="637398" y="1103497"/>
                  </a:lnTo>
                  <a:close/>
                </a:path>
                <a:path w="2656840" h="1992629">
                  <a:moveTo>
                    <a:pt x="475249" y="1043747"/>
                  </a:moveTo>
                  <a:lnTo>
                    <a:pt x="1171547" y="1043747"/>
                  </a:lnTo>
                  <a:lnTo>
                    <a:pt x="1171547" y="1673146"/>
                  </a:lnTo>
                  <a:lnTo>
                    <a:pt x="475249" y="1673146"/>
                  </a:lnTo>
                  <a:lnTo>
                    <a:pt x="475249" y="1043747"/>
                  </a:lnTo>
                  <a:close/>
                </a:path>
                <a:path w="2656840" h="1992629">
                  <a:moveTo>
                    <a:pt x="504948" y="783273"/>
                  </a:moveTo>
                  <a:lnTo>
                    <a:pt x="1201247" y="783273"/>
                  </a:lnTo>
                  <a:lnTo>
                    <a:pt x="1201247" y="1861171"/>
                  </a:lnTo>
                  <a:lnTo>
                    <a:pt x="504948" y="1861171"/>
                  </a:lnTo>
                  <a:lnTo>
                    <a:pt x="504948" y="783273"/>
                  </a:lnTo>
                  <a:close/>
                </a:path>
                <a:path w="2656840" h="1992629">
                  <a:moveTo>
                    <a:pt x="381599" y="651873"/>
                  </a:moveTo>
                  <a:lnTo>
                    <a:pt x="1257297" y="651873"/>
                  </a:lnTo>
                  <a:lnTo>
                    <a:pt x="1257297" y="1992570"/>
                  </a:lnTo>
                  <a:lnTo>
                    <a:pt x="381599" y="1992570"/>
                  </a:lnTo>
                  <a:lnTo>
                    <a:pt x="381599" y="651873"/>
                  </a:lnTo>
                  <a:close/>
                </a:path>
                <a:path w="2656840" h="1992629">
                  <a:moveTo>
                    <a:pt x="0" y="1108497"/>
                  </a:moveTo>
                  <a:lnTo>
                    <a:pt x="1420197" y="1108497"/>
                  </a:lnTo>
                  <a:lnTo>
                    <a:pt x="1420197" y="1407597"/>
                  </a:lnTo>
                  <a:lnTo>
                    <a:pt x="0" y="1407597"/>
                  </a:lnTo>
                  <a:lnTo>
                    <a:pt x="0" y="1108497"/>
                  </a:lnTo>
                  <a:close/>
                </a:path>
                <a:path w="2656840" h="1992629">
                  <a:moveTo>
                    <a:pt x="1800196" y="924398"/>
                  </a:moveTo>
                  <a:lnTo>
                    <a:pt x="2337495" y="924398"/>
                  </a:lnTo>
                  <a:lnTo>
                    <a:pt x="2337495" y="1910496"/>
                  </a:lnTo>
                  <a:lnTo>
                    <a:pt x="1800196" y="1910496"/>
                  </a:lnTo>
                  <a:lnTo>
                    <a:pt x="1800196" y="924398"/>
                  </a:lnTo>
                  <a:close/>
                </a:path>
                <a:path w="2656840" h="1992629">
                  <a:moveTo>
                    <a:pt x="1667321" y="988998"/>
                  </a:moveTo>
                  <a:lnTo>
                    <a:pt x="2444620" y="988998"/>
                  </a:lnTo>
                  <a:lnTo>
                    <a:pt x="2444620" y="1795996"/>
                  </a:lnTo>
                  <a:lnTo>
                    <a:pt x="1667321" y="1795996"/>
                  </a:lnTo>
                  <a:lnTo>
                    <a:pt x="1667321" y="988998"/>
                  </a:lnTo>
                  <a:close/>
                </a:path>
                <a:path w="2656840" h="1992629">
                  <a:moveTo>
                    <a:pt x="1873921" y="1103497"/>
                  </a:moveTo>
                  <a:lnTo>
                    <a:pt x="2305320" y="1103497"/>
                  </a:lnTo>
                  <a:lnTo>
                    <a:pt x="2305320" y="1598496"/>
                  </a:lnTo>
                  <a:lnTo>
                    <a:pt x="1873921" y="1598496"/>
                  </a:lnTo>
                  <a:lnTo>
                    <a:pt x="1873921" y="1103497"/>
                  </a:lnTo>
                  <a:close/>
                </a:path>
                <a:path w="2656840" h="1992629">
                  <a:moveTo>
                    <a:pt x="1711771" y="1043747"/>
                  </a:moveTo>
                  <a:lnTo>
                    <a:pt x="2408070" y="1043747"/>
                  </a:lnTo>
                  <a:lnTo>
                    <a:pt x="2408070" y="1673146"/>
                  </a:lnTo>
                  <a:lnTo>
                    <a:pt x="1711771" y="1673146"/>
                  </a:lnTo>
                  <a:lnTo>
                    <a:pt x="1711771" y="1043747"/>
                  </a:lnTo>
                  <a:close/>
                </a:path>
                <a:path w="2656840" h="1992629">
                  <a:moveTo>
                    <a:pt x="1741471" y="783273"/>
                  </a:moveTo>
                  <a:lnTo>
                    <a:pt x="2437770" y="783273"/>
                  </a:lnTo>
                  <a:lnTo>
                    <a:pt x="2437770" y="1861171"/>
                  </a:lnTo>
                  <a:lnTo>
                    <a:pt x="1741471" y="1861171"/>
                  </a:lnTo>
                  <a:lnTo>
                    <a:pt x="1741471" y="783273"/>
                  </a:lnTo>
                  <a:close/>
                </a:path>
                <a:path w="2656840" h="1992629">
                  <a:moveTo>
                    <a:pt x="1618121" y="651873"/>
                  </a:moveTo>
                  <a:lnTo>
                    <a:pt x="2493819" y="651873"/>
                  </a:lnTo>
                  <a:lnTo>
                    <a:pt x="2493819" y="1992570"/>
                  </a:lnTo>
                  <a:lnTo>
                    <a:pt x="1618121" y="1992570"/>
                  </a:lnTo>
                  <a:lnTo>
                    <a:pt x="1618121" y="651873"/>
                  </a:lnTo>
                  <a:close/>
                </a:path>
                <a:path w="2656840" h="1992629">
                  <a:moveTo>
                    <a:pt x="1236522" y="1108497"/>
                  </a:moveTo>
                  <a:lnTo>
                    <a:pt x="2656719" y="1108497"/>
                  </a:lnTo>
                  <a:lnTo>
                    <a:pt x="2656719" y="1407597"/>
                  </a:lnTo>
                  <a:lnTo>
                    <a:pt x="1236522" y="1407597"/>
                  </a:lnTo>
                  <a:lnTo>
                    <a:pt x="1236522" y="1108497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5187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3">
            <a:extLst>
              <a:ext uri="{FF2B5EF4-FFF2-40B4-BE49-F238E27FC236}">
                <a16:creationId xmlns:a16="http://schemas.microsoft.com/office/drawing/2014/main" id="{93199BAB-1FAF-4B0A-8BB7-4C1EC17475E3}"/>
              </a:ext>
            </a:extLst>
          </p:cNvPr>
          <p:cNvGrpSpPr/>
          <p:nvPr/>
        </p:nvGrpSpPr>
        <p:grpSpPr>
          <a:xfrm>
            <a:off x="5823917" y="2721209"/>
            <a:ext cx="3283823" cy="2323998"/>
            <a:chOff x="5548338" y="1919346"/>
            <a:chExt cx="3105785" cy="2066925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7D59A756-1B53-42BA-A78A-23673914593F}"/>
                </a:ext>
              </a:extLst>
            </p:cNvPr>
            <p:cNvSpPr/>
            <p:nvPr/>
          </p:nvSpPr>
          <p:spPr>
            <a:xfrm>
              <a:off x="5548338" y="1919346"/>
              <a:ext cx="3105368" cy="20667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6B85D267-171C-4135-A24F-5BEEA5C1C669}"/>
                </a:ext>
              </a:extLst>
            </p:cNvPr>
            <p:cNvSpPr/>
            <p:nvPr/>
          </p:nvSpPr>
          <p:spPr>
            <a:xfrm>
              <a:off x="5802588" y="2007846"/>
              <a:ext cx="2774315" cy="1903730"/>
            </a:xfrm>
            <a:custGeom>
              <a:avLst/>
              <a:gdLst/>
              <a:ahLst/>
              <a:cxnLst/>
              <a:rect l="l" t="t" r="r" b="b"/>
              <a:pathLst>
                <a:path w="2774315" h="1903729">
                  <a:moveTo>
                    <a:pt x="0" y="381999"/>
                  </a:moveTo>
                  <a:lnTo>
                    <a:pt x="1407297" y="381999"/>
                  </a:lnTo>
                  <a:lnTo>
                    <a:pt x="1407297" y="1789296"/>
                  </a:lnTo>
                  <a:lnTo>
                    <a:pt x="0" y="1789296"/>
                  </a:lnTo>
                  <a:lnTo>
                    <a:pt x="0" y="381999"/>
                  </a:lnTo>
                  <a:close/>
                </a:path>
                <a:path w="2774315" h="1903729">
                  <a:moveTo>
                    <a:pt x="542898" y="0"/>
                  </a:moveTo>
                  <a:lnTo>
                    <a:pt x="2773994" y="0"/>
                  </a:lnTo>
                  <a:lnTo>
                    <a:pt x="2773994" y="1903196"/>
                  </a:lnTo>
                  <a:lnTo>
                    <a:pt x="542898" y="1903196"/>
                  </a:lnTo>
                  <a:lnTo>
                    <a:pt x="542898" y="0"/>
                  </a:lnTo>
                  <a:close/>
                </a:path>
                <a:path w="2774315" h="1903729">
                  <a:moveTo>
                    <a:pt x="1485347" y="1073897"/>
                  </a:moveTo>
                  <a:lnTo>
                    <a:pt x="1781446" y="1073897"/>
                  </a:lnTo>
                  <a:lnTo>
                    <a:pt x="1781446" y="1325897"/>
                  </a:lnTo>
                  <a:lnTo>
                    <a:pt x="1485347" y="1325897"/>
                  </a:lnTo>
                  <a:lnTo>
                    <a:pt x="1485347" y="1073897"/>
                  </a:lnTo>
                  <a:close/>
                </a:path>
                <a:path w="2774315" h="1903729">
                  <a:moveTo>
                    <a:pt x="2150270" y="821898"/>
                  </a:moveTo>
                  <a:lnTo>
                    <a:pt x="2619469" y="821898"/>
                  </a:lnTo>
                  <a:lnTo>
                    <a:pt x="2619469" y="1215497"/>
                  </a:lnTo>
                  <a:lnTo>
                    <a:pt x="2150270" y="1215497"/>
                  </a:lnTo>
                  <a:lnTo>
                    <a:pt x="2150270" y="821898"/>
                  </a:lnTo>
                  <a:close/>
                </a:path>
                <a:path w="2774315" h="1903729">
                  <a:moveTo>
                    <a:pt x="1670771" y="748748"/>
                  </a:moveTo>
                  <a:lnTo>
                    <a:pt x="1886771" y="748748"/>
                  </a:lnTo>
                  <a:lnTo>
                    <a:pt x="1886771" y="939848"/>
                  </a:lnTo>
                  <a:lnTo>
                    <a:pt x="1670771" y="939848"/>
                  </a:lnTo>
                  <a:lnTo>
                    <a:pt x="1670771" y="748748"/>
                  </a:lnTo>
                  <a:close/>
                </a:path>
                <a:path w="2774315" h="1903729">
                  <a:moveTo>
                    <a:pt x="1249097" y="852323"/>
                  </a:moveTo>
                  <a:lnTo>
                    <a:pt x="1465097" y="852323"/>
                  </a:lnTo>
                  <a:lnTo>
                    <a:pt x="1465097" y="1043422"/>
                  </a:lnTo>
                  <a:lnTo>
                    <a:pt x="1249097" y="1043422"/>
                  </a:lnTo>
                  <a:lnTo>
                    <a:pt x="1249097" y="852323"/>
                  </a:lnTo>
                  <a:close/>
                </a:path>
                <a:path w="2774315" h="1903729">
                  <a:moveTo>
                    <a:pt x="37549" y="845298"/>
                  </a:moveTo>
                  <a:lnTo>
                    <a:pt x="431149" y="845298"/>
                  </a:lnTo>
                  <a:lnTo>
                    <a:pt x="431149" y="1195397"/>
                  </a:lnTo>
                  <a:lnTo>
                    <a:pt x="37549" y="1195397"/>
                  </a:lnTo>
                  <a:lnTo>
                    <a:pt x="37549" y="845298"/>
                  </a:lnTo>
                  <a:close/>
                </a:path>
                <a:path w="2774315" h="1903729">
                  <a:moveTo>
                    <a:pt x="222499" y="540498"/>
                  </a:moveTo>
                  <a:lnTo>
                    <a:pt x="616098" y="540498"/>
                  </a:lnTo>
                  <a:lnTo>
                    <a:pt x="616098" y="890598"/>
                  </a:lnTo>
                  <a:lnTo>
                    <a:pt x="222499" y="890598"/>
                  </a:lnTo>
                  <a:lnTo>
                    <a:pt x="222499" y="540498"/>
                  </a:lnTo>
                  <a:close/>
                </a:path>
                <a:path w="2774315" h="1903729">
                  <a:moveTo>
                    <a:pt x="647148" y="540498"/>
                  </a:moveTo>
                  <a:lnTo>
                    <a:pt x="1040747" y="540498"/>
                  </a:lnTo>
                  <a:lnTo>
                    <a:pt x="1040747" y="792498"/>
                  </a:lnTo>
                  <a:lnTo>
                    <a:pt x="647148" y="792498"/>
                  </a:lnTo>
                  <a:lnTo>
                    <a:pt x="647148" y="540498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43F03E0C-37C3-4D0F-841C-96C78007CF2D}"/>
              </a:ext>
            </a:extLst>
          </p:cNvPr>
          <p:cNvSpPr/>
          <p:nvPr/>
        </p:nvSpPr>
        <p:spPr>
          <a:xfrm>
            <a:off x="475900" y="2721041"/>
            <a:ext cx="3283382" cy="2323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7">
            <a:extLst>
              <a:ext uri="{FF2B5EF4-FFF2-40B4-BE49-F238E27FC236}">
                <a16:creationId xmlns:a16="http://schemas.microsoft.com/office/drawing/2014/main" id="{E7EF53B4-98CB-4E56-AD1A-15C078BFD617}"/>
              </a:ext>
            </a:extLst>
          </p:cNvPr>
          <p:cNvGrpSpPr/>
          <p:nvPr/>
        </p:nvGrpSpPr>
        <p:grpSpPr>
          <a:xfrm>
            <a:off x="3905670" y="3814000"/>
            <a:ext cx="1742957" cy="138511"/>
            <a:chOff x="3734092" y="2891256"/>
            <a:chExt cx="1648460" cy="123189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C7D80D53-6E26-4FCF-9FD0-220A3E1B7BBD}"/>
                </a:ext>
              </a:extLst>
            </p:cNvPr>
            <p:cNvSpPr/>
            <p:nvPr/>
          </p:nvSpPr>
          <p:spPr>
            <a:xfrm>
              <a:off x="3734092" y="2952744"/>
              <a:ext cx="1504950" cy="0"/>
            </a:xfrm>
            <a:custGeom>
              <a:avLst/>
              <a:gdLst/>
              <a:ahLst/>
              <a:cxnLst/>
              <a:rect l="l" t="t" r="r" b="b"/>
              <a:pathLst>
                <a:path w="1504950">
                  <a:moveTo>
                    <a:pt x="0" y="0"/>
                  </a:moveTo>
                  <a:lnTo>
                    <a:pt x="1504346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84749846-9913-4A64-A3A2-C9BA87C286BD}"/>
                </a:ext>
              </a:extLst>
            </p:cNvPr>
            <p:cNvSpPr/>
            <p:nvPr/>
          </p:nvSpPr>
          <p:spPr>
            <a:xfrm>
              <a:off x="5224152" y="2891256"/>
              <a:ext cx="158249" cy="122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6A249FF0-FFFB-4925-920C-0C4AE6B88E2A}"/>
              </a:ext>
            </a:extLst>
          </p:cNvPr>
          <p:cNvSpPr txBox="1"/>
          <p:nvPr/>
        </p:nvSpPr>
        <p:spPr>
          <a:xfrm>
            <a:off x="1239999" y="1556028"/>
            <a:ext cx="6985258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lang="zh-CN" altLang="en-US" sz="1800" spc="-5" dirty="0">
                <a:latin typeface="Arial"/>
                <a:cs typeface="Arial"/>
              </a:rPr>
              <a:t>查找可能包含对象的“空白”图像区域</a:t>
            </a:r>
          </a:p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lang="zh-CN" altLang="en-US" sz="1800" spc="-5" dirty="0">
                <a:latin typeface="Arial"/>
                <a:cs typeface="Arial"/>
              </a:rPr>
              <a:t>运行相对较快； 例如 选择性搜索可在几秒钟内在</a:t>
            </a:r>
            <a:r>
              <a:rPr lang="en-US" altLang="zh-CN" sz="1800" spc="-5" dirty="0">
                <a:latin typeface="Arial"/>
                <a:cs typeface="Arial"/>
              </a:rPr>
              <a:t>CPU</a:t>
            </a:r>
            <a:r>
              <a:rPr lang="zh-CN" altLang="en-US" sz="1800" spc="-5" dirty="0">
                <a:latin typeface="Arial"/>
                <a:cs typeface="Arial"/>
              </a:rPr>
              <a:t>上提供</a:t>
            </a:r>
            <a:r>
              <a:rPr lang="en-US" altLang="zh-CN" sz="1800" spc="-5" dirty="0">
                <a:latin typeface="Arial"/>
                <a:cs typeface="Arial"/>
              </a:rPr>
              <a:t>2000</a:t>
            </a:r>
            <a:r>
              <a:rPr lang="zh-CN" altLang="en-US" sz="1800" spc="-5" dirty="0">
                <a:latin typeface="Arial"/>
                <a:cs typeface="Arial"/>
              </a:rPr>
              <a:t>个区域建议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A4494309-36A6-4BDA-8705-079325F70C8C}"/>
              </a:ext>
            </a:extLst>
          </p:cNvPr>
          <p:cNvSpPr txBox="1">
            <a:spLocks/>
          </p:cNvSpPr>
          <p:nvPr/>
        </p:nvSpPr>
        <p:spPr bwMode="gray">
          <a:xfrm>
            <a:off x="2780847" y="411653"/>
            <a:ext cx="54006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区域建议：选择性搜索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229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B1C6A0C6-6F4C-428B-B40E-E5B2B3C91E2B}"/>
              </a:ext>
            </a:extLst>
          </p:cNvPr>
          <p:cNvGrpSpPr/>
          <p:nvPr/>
        </p:nvGrpSpPr>
        <p:grpSpPr>
          <a:xfrm>
            <a:off x="1127814" y="4006905"/>
            <a:ext cx="3601720" cy="1697809"/>
            <a:chOff x="1095082" y="2765919"/>
            <a:chExt cx="3601720" cy="1697809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33A8137-E067-46DC-B5E1-2B373F3DE464}"/>
                </a:ext>
              </a:extLst>
            </p:cNvPr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6" y="190524"/>
                  </a:moveTo>
                  <a:lnTo>
                    <a:pt x="0" y="190524"/>
                  </a:ln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126E199-4B8A-4BFA-909C-545916DE58B0}"/>
                </a:ext>
              </a:extLst>
            </p:cNvPr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4"/>
                  </a:move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AFAEBA6B-58C1-4D7E-BFD2-FCB38E6376F7}"/>
                </a:ext>
              </a:extLst>
            </p:cNvPr>
            <p:cNvSpPr/>
            <p:nvPr/>
          </p:nvSpPr>
          <p:spPr>
            <a:xfrm>
              <a:off x="1095082" y="3247073"/>
              <a:ext cx="3601492" cy="12161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559E845-D372-4B2F-9B20-4CC0A282ED0E}"/>
                </a:ext>
              </a:extLst>
            </p:cNvPr>
            <p:cNvSpPr/>
            <p:nvPr/>
          </p:nvSpPr>
          <p:spPr>
            <a:xfrm>
              <a:off x="1095082" y="3247068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2"/>
                  </a:moveTo>
                  <a:lnTo>
                    <a:pt x="1124045" y="0"/>
                  </a:lnTo>
                  <a:lnTo>
                    <a:pt x="3601507" y="0"/>
                  </a:lnTo>
                  <a:lnTo>
                    <a:pt x="2477460" y="1216122"/>
                  </a:lnTo>
                  <a:lnTo>
                    <a:pt x="0" y="121612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0D112667-A694-45C1-8992-22F98ECE47BF}"/>
              </a:ext>
            </a:extLst>
          </p:cNvPr>
          <p:cNvSpPr txBox="1"/>
          <p:nvPr/>
        </p:nvSpPr>
        <p:spPr>
          <a:xfrm>
            <a:off x="3833177" y="5530160"/>
            <a:ext cx="8883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z="1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D3CA3292-D7D3-493C-8F43-26302F0179CD}"/>
              </a:ext>
            </a:extLst>
          </p:cNvPr>
          <p:cNvGrpSpPr/>
          <p:nvPr/>
        </p:nvGrpSpPr>
        <p:grpSpPr>
          <a:xfrm>
            <a:off x="1179287" y="2590333"/>
            <a:ext cx="3323112" cy="3098350"/>
            <a:chOff x="1146555" y="1349347"/>
            <a:chExt cx="3323112" cy="3098350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6933667-EBDD-4F1E-B2DE-D5E8064D5E49}"/>
                </a:ext>
              </a:extLst>
            </p:cNvPr>
            <p:cNvSpPr/>
            <p:nvPr/>
          </p:nvSpPr>
          <p:spPr>
            <a:xfrm>
              <a:off x="1774896" y="3312143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72" y="779298"/>
                  </a:moveTo>
                  <a:lnTo>
                    <a:pt x="0" y="779298"/>
                  </a:lnTo>
                  <a:lnTo>
                    <a:pt x="720298" y="0"/>
                  </a:lnTo>
                  <a:lnTo>
                    <a:pt x="1821571" y="0"/>
                  </a:lnTo>
                  <a:lnTo>
                    <a:pt x="1101272" y="779298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5E76A36-A440-4E10-87BA-C901E7B12FCA}"/>
                </a:ext>
              </a:extLst>
            </p:cNvPr>
            <p:cNvSpPr/>
            <p:nvPr/>
          </p:nvSpPr>
          <p:spPr>
            <a:xfrm>
              <a:off x="1774896" y="3312143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298"/>
                  </a:moveTo>
                  <a:lnTo>
                    <a:pt x="720298" y="0"/>
                  </a:lnTo>
                  <a:lnTo>
                    <a:pt x="1821571" y="0"/>
                  </a:lnTo>
                  <a:lnTo>
                    <a:pt x="1101272" y="779298"/>
                  </a:lnTo>
                  <a:lnTo>
                    <a:pt x="0" y="779298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47E5B4D-9BE1-44FC-A660-586BDB8824C7}"/>
                </a:ext>
              </a:extLst>
            </p:cNvPr>
            <p:cNvSpPr/>
            <p:nvPr/>
          </p:nvSpPr>
          <p:spPr>
            <a:xfrm>
              <a:off x="3596542" y="3326468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98" y="321574"/>
                  </a:moveTo>
                  <a:lnTo>
                    <a:pt x="0" y="321574"/>
                  </a:lnTo>
                  <a:lnTo>
                    <a:pt x="297224" y="0"/>
                  </a:lnTo>
                  <a:lnTo>
                    <a:pt x="873123" y="0"/>
                  </a:lnTo>
                  <a:lnTo>
                    <a:pt x="575898" y="32157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7F6841D-4282-431D-8A05-ED404860C2DE}"/>
                </a:ext>
              </a:extLst>
            </p:cNvPr>
            <p:cNvSpPr/>
            <p:nvPr/>
          </p:nvSpPr>
          <p:spPr>
            <a:xfrm>
              <a:off x="3596542" y="3326468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4"/>
                  </a:moveTo>
                  <a:lnTo>
                    <a:pt x="297224" y="0"/>
                  </a:lnTo>
                  <a:lnTo>
                    <a:pt x="873123" y="0"/>
                  </a:lnTo>
                  <a:lnTo>
                    <a:pt x="575898" y="321574"/>
                  </a:lnTo>
                  <a:lnTo>
                    <a:pt x="0" y="32157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728138C-84A6-4BA1-8CD7-0256F8BCEE1C}"/>
                </a:ext>
              </a:extLst>
            </p:cNvPr>
            <p:cNvSpPr/>
            <p:nvPr/>
          </p:nvSpPr>
          <p:spPr>
            <a:xfrm>
              <a:off x="1146555" y="3947317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1" y="500248"/>
                  </a:moveTo>
                  <a:lnTo>
                    <a:pt x="0" y="500248"/>
                  </a:lnTo>
                  <a:lnTo>
                    <a:pt x="462374" y="0"/>
                  </a:lnTo>
                  <a:lnTo>
                    <a:pt x="847385" y="0"/>
                  </a:lnTo>
                  <a:lnTo>
                    <a:pt x="385011" y="500248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AEC488F7-498D-4EEB-8E16-4AD8E965EA91}"/>
                </a:ext>
              </a:extLst>
            </p:cNvPr>
            <p:cNvSpPr/>
            <p:nvPr/>
          </p:nvSpPr>
          <p:spPr>
            <a:xfrm>
              <a:off x="1146555" y="3947317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8"/>
                  </a:moveTo>
                  <a:lnTo>
                    <a:pt x="462374" y="0"/>
                  </a:lnTo>
                  <a:lnTo>
                    <a:pt x="847385" y="0"/>
                  </a:lnTo>
                  <a:lnTo>
                    <a:pt x="385011" y="500248"/>
                  </a:lnTo>
                  <a:lnTo>
                    <a:pt x="0" y="500248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BEB8615-BDAF-4F6B-9451-C3BEA32C9378}"/>
                </a:ext>
              </a:extLst>
            </p:cNvPr>
            <p:cNvSpPr/>
            <p:nvPr/>
          </p:nvSpPr>
          <p:spPr>
            <a:xfrm>
              <a:off x="3155218" y="1349347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72"/>
                  </a:moveTo>
                  <a:lnTo>
                    <a:pt x="0" y="262274"/>
                  </a:lnTo>
                  <a:lnTo>
                    <a:pt x="262274" y="0"/>
                  </a:lnTo>
                  <a:lnTo>
                    <a:pt x="262274" y="1021687"/>
                  </a:lnTo>
                  <a:lnTo>
                    <a:pt x="0" y="128397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C2DBAF5-19E4-4780-BE09-2CF1F794B0D9}"/>
                </a:ext>
              </a:extLst>
            </p:cNvPr>
            <p:cNvSpPr/>
            <p:nvPr/>
          </p:nvSpPr>
          <p:spPr>
            <a:xfrm>
              <a:off x="2368402" y="1349347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15" y="262274"/>
                  </a:moveTo>
                  <a:lnTo>
                    <a:pt x="0" y="262274"/>
                  </a:lnTo>
                  <a:lnTo>
                    <a:pt x="262266" y="0"/>
                  </a:lnTo>
                  <a:lnTo>
                    <a:pt x="1049090" y="0"/>
                  </a:lnTo>
                  <a:lnTo>
                    <a:pt x="786815" y="262274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55C63CB2-1755-4D38-B09A-A2EB76E5B286}"/>
                </a:ext>
              </a:extLst>
            </p:cNvPr>
            <p:cNvSpPr/>
            <p:nvPr/>
          </p:nvSpPr>
          <p:spPr>
            <a:xfrm>
              <a:off x="2368402" y="1349347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4"/>
                  </a:moveTo>
                  <a:lnTo>
                    <a:pt x="262266" y="0"/>
                  </a:lnTo>
                  <a:lnTo>
                    <a:pt x="1049090" y="0"/>
                  </a:lnTo>
                  <a:lnTo>
                    <a:pt x="1049090" y="1021687"/>
                  </a:lnTo>
                  <a:lnTo>
                    <a:pt x="786815" y="1283972"/>
                  </a:lnTo>
                  <a:lnTo>
                    <a:pt x="0" y="1283972"/>
                  </a:lnTo>
                  <a:lnTo>
                    <a:pt x="0" y="262274"/>
                  </a:lnTo>
                  <a:close/>
                </a:path>
                <a:path w="1049654" h="1283970">
                  <a:moveTo>
                    <a:pt x="0" y="262274"/>
                  </a:moveTo>
                  <a:lnTo>
                    <a:pt x="786815" y="262274"/>
                  </a:lnTo>
                  <a:lnTo>
                    <a:pt x="1049090" y="0"/>
                  </a:lnTo>
                </a:path>
                <a:path w="1049654" h="1283970">
                  <a:moveTo>
                    <a:pt x="786815" y="262274"/>
                  </a:moveTo>
                  <a:lnTo>
                    <a:pt x="786815" y="128397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B83A8FB1-7388-4352-85D2-21EA24907658}"/>
              </a:ext>
            </a:extLst>
          </p:cNvPr>
          <p:cNvSpPr txBox="1"/>
          <p:nvPr/>
        </p:nvSpPr>
        <p:spPr>
          <a:xfrm>
            <a:off x="2475172" y="3065378"/>
            <a:ext cx="638810" cy="55463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4154" marR="5080" indent="-212090">
              <a:lnSpc>
                <a:spcPct val="100699"/>
              </a:lnSpc>
              <a:spcBef>
                <a:spcPts val="85"/>
              </a:spcBef>
            </a:pPr>
            <a:r>
              <a:rPr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F6EE417E-6E4A-4E7C-96D9-9345811F3C8E}"/>
              </a:ext>
            </a:extLst>
          </p:cNvPr>
          <p:cNvGrpSpPr/>
          <p:nvPr/>
        </p:nvGrpSpPr>
        <p:grpSpPr>
          <a:xfrm>
            <a:off x="3643549" y="2303896"/>
            <a:ext cx="1049714" cy="1283970"/>
            <a:chOff x="3610817" y="1062910"/>
            <a:chExt cx="1049714" cy="128397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87E2B0A3-0EB4-43DD-9BCD-D5D45FE10131}"/>
                </a:ext>
              </a:extLst>
            </p:cNvPr>
            <p:cNvSpPr/>
            <p:nvPr/>
          </p:nvSpPr>
          <p:spPr>
            <a:xfrm>
              <a:off x="4397641" y="1062910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4"/>
                  </a:moveTo>
                  <a:lnTo>
                    <a:pt x="0" y="262274"/>
                  </a:lnTo>
                  <a:lnTo>
                    <a:pt x="262274" y="0"/>
                  </a:lnTo>
                  <a:lnTo>
                    <a:pt x="262274" y="1021687"/>
                  </a:lnTo>
                  <a:lnTo>
                    <a:pt x="0" y="1283964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3451400C-80B3-491E-A9B0-12F7E3E0A704}"/>
                </a:ext>
              </a:extLst>
            </p:cNvPr>
            <p:cNvSpPr/>
            <p:nvPr/>
          </p:nvSpPr>
          <p:spPr>
            <a:xfrm>
              <a:off x="3610817" y="1062910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3" y="262274"/>
                  </a:moveTo>
                  <a:lnTo>
                    <a:pt x="0" y="262274"/>
                  </a:lnTo>
                  <a:lnTo>
                    <a:pt x="262274" y="0"/>
                  </a:lnTo>
                  <a:lnTo>
                    <a:pt x="1049097" y="0"/>
                  </a:lnTo>
                  <a:lnTo>
                    <a:pt x="786823" y="262274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72787062-A603-4228-B3F3-4AA5194914FD}"/>
                </a:ext>
              </a:extLst>
            </p:cNvPr>
            <p:cNvSpPr/>
            <p:nvPr/>
          </p:nvSpPr>
          <p:spPr>
            <a:xfrm>
              <a:off x="3610817" y="1062910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4"/>
                  </a:moveTo>
                  <a:lnTo>
                    <a:pt x="262274" y="0"/>
                  </a:lnTo>
                  <a:lnTo>
                    <a:pt x="1049097" y="0"/>
                  </a:lnTo>
                  <a:lnTo>
                    <a:pt x="1049097" y="1021687"/>
                  </a:lnTo>
                  <a:lnTo>
                    <a:pt x="786823" y="1283964"/>
                  </a:lnTo>
                  <a:lnTo>
                    <a:pt x="0" y="1283964"/>
                  </a:lnTo>
                  <a:lnTo>
                    <a:pt x="0" y="262274"/>
                  </a:lnTo>
                  <a:close/>
                </a:path>
                <a:path w="1049654" h="1283970">
                  <a:moveTo>
                    <a:pt x="0" y="262274"/>
                  </a:moveTo>
                  <a:lnTo>
                    <a:pt x="786823" y="262274"/>
                  </a:lnTo>
                  <a:lnTo>
                    <a:pt x="1049097" y="0"/>
                  </a:lnTo>
                </a:path>
                <a:path w="1049654" h="1283970">
                  <a:moveTo>
                    <a:pt x="786823" y="262274"/>
                  </a:moveTo>
                  <a:lnTo>
                    <a:pt x="786823" y="1283964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42BC93FC-D9CD-4F6F-B050-740F394F4FB3}"/>
              </a:ext>
            </a:extLst>
          </p:cNvPr>
          <p:cNvSpPr txBox="1"/>
          <p:nvPr/>
        </p:nvSpPr>
        <p:spPr>
          <a:xfrm>
            <a:off x="3717572" y="2778943"/>
            <a:ext cx="638810" cy="55463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4154" marR="5080" indent="-212090">
              <a:lnSpc>
                <a:spcPct val="100699"/>
              </a:lnSpc>
              <a:spcBef>
                <a:spcPts val="85"/>
              </a:spcBef>
            </a:pPr>
            <a:r>
              <a:rPr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40298B53-5152-44BF-A738-C0A6613EDBBE}"/>
              </a:ext>
            </a:extLst>
          </p:cNvPr>
          <p:cNvGrpSpPr/>
          <p:nvPr/>
        </p:nvGrpSpPr>
        <p:grpSpPr>
          <a:xfrm>
            <a:off x="1253999" y="2988152"/>
            <a:ext cx="1049716" cy="1283970"/>
            <a:chOff x="1221267" y="1747166"/>
            <a:chExt cx="1049716" cy="128397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766FAC51-0570-47B1-ABC7-0F65DA2FF474}"/>
                </a:ext>
              </a:extLst>
            </p:cNvPr>
            <p:cNvSpPr/>
            <p:nvPr/>
          </p:nvSpPr>
          <p:spPr>
            <a:xfrm>
              <a:off x="2008093" y="1747166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52"/>
                  </a:moveTo>
                  <a:lnTo>
                    <a:pt x="0" y="262274"/>
                  </a:lnTo>
                  <a:lnTo>
                    <a:pt x="262276" y="0"/>
                  </a:lnTo>
                  <a:lnTo>
                    <a:pt x="262276" y="1021677"/>
                  </a:lnTo>
                  <a:lnTo>
                    <a:pt x="0" y="128395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F2BF6F8-8F32-4C0D-AC6E-BA32E82A0258}"/>
                </a:ext>
              </a:extLst>
            </p:cNvPr>
            <p:cNvSpPr/>
            <p:nvPr/>
          </p:nvSpPr>
          <p:spPr>
            <a:xfrm>
              <a:off x="1221267" y="1747166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5" y="262274"/>
                  </a:moveTo>
                  <a:lnTo>
                    <a:pt x="0" y="262274"/>
                  </a:lnTo>
                  <a:lnTo>
                    <a:pt x="262276" y="0"/>
                  </a:lnTo>
                  <a:lnTo>
                    <a:pt x="1049102" y="0"/>
                  </a:lnTo>
                  <a:lnTo>
                    <a:pt x="786825" y="262274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C5C29AE1-D5F0-4BDD-806A-79C6AB9EEF89}"/>
                </a:ext>
              </a:extLst>
            </p:cNvPr>
            <p:cNvSpPr/>
            <p:nvPr/>
          </p:nvSpPr>
          <p:spPr>
            <a:xfrm>
              <a:off x="1221267" y="1747166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4"/>
                  </a:moveTo>
                  <a:lnTo>
                    <a:pt x="262276" y="0"/>
                  </a:lnTo>
                  <a:lnTo>
                    <a:pt x="1049102" y="0"/>
                  </a:lnTo>
                  <a:lnTo>
                    <a:pt x="1049102" y="1021677"/>
                  </a:lnTo>
                  <a:lnTo>
                    <a:pt x="786825" y="1283952"/>
                  </a:lnTo>
                  <a:lnTo>
                    <a:pt x="0" y="1283952"/>
                  </a:lnTo>
                  <a:lnTo>
                    <a:pt x="0" y="262274"/>
                  </a:lnTo>
                  <a:close/>
                </a:path>
                <a:path w="1049655" h="1283970">
                  <a:moveTo>
                    <a:pt x="0" y="262274"/>
                  </a:moveTo>
                  <a:lnTo>
                    <a:pt x="786825" y="262274"/>
                  </a:lnTo>
                  <a:lnTo>
                    <a:pt x="1049102" y="0"/>
                  </a:lnTo>
                </a:path>
                <a:path w="1049655" h="1283970">
                  <a:moveTo>
                    <a:pt x="786825" y="262274"/>
                  </a:moveTo>
                  <a:lnTo>
                    <a:pt x="786825" y="128395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object 29">
            <a:extLst>
              <a:ext uri="{FF2B5EF4-FFF2-40B4-BE49-F238E27FC236}">
                <a16:creationId xmlns:a16="http://schemas.microsoft.com/office/drawing/2014/main" id="{26D9BD15-05B9-4160-B7FC-0DFCA967658B}"/>
              </a:ext>
            </a:extLst>
          </p:cNvPr>
          <p:cNvSpPr txBox="1"/>
          <p:nvPr/>
        </p:nvSpPr>
        <p:spPr>
          <a:xfrm>
            <a:off x="1328031" y="3463198"/>
            <a:ext cx="638810" cy="55463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4154" marR="5080" indent="-212090">
              <a:lnSpc>
                <a:spcPct val="100699"/>
              </a:lnSpc>
              <a:spcBef>
                <a:spcPts val="85"/>
              </a:spcBef>
            </a:pPr>
            <a:r>
              <a:rPr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3273BC21-CB0D-4487-8E4D-8368AB4F25B6}"/>
              </a:ext>
            </a:extLst>
          </p:cNvPr>
          <p:cNvGrpSpPr/>
          <p:nvPr/>
        </p:nvGrpSpPr>
        <p:grpSpPr>
          <a:xfrm>
            <a:off x="1428121" y="3764955"/>
            <a:ext cx="2964648" cy="888784"/>
            <a:chOff x="1395389" y="2523969"/>
            <a:chExt cx="2964648" cy="888784"/>
          </a:xfrm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6721EED-684E-4E93-91BE-1C3EE6A71FA6}"/>
                </a:ext>
              </a:extLst>
            </p:cNvPr>
            <p:cNvSpPr/>
            <p:nvPr/>
          </p:nvSpPr>
          <p:spPr>
            <a:xfrm>
              <a:off x="1395389" y="322161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1" y="190524"/>
                  </a:moveTo>
                  <a:lnTo>
                    <a:pt x="0" y="190524"/>
                  </a:lnTo>
                  <a:lnTo>
                    <a:pt x="176102" y="0"/>
                  </a:lnTo>
                  <a:lnTo>
                    <a:pt x="591483" y="0"/>
                  </a:lnTo>
                  <a:lnTo>
                    <a:pt x="415381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5F73A92-A0F3-444D-859B-289982222FC1}"/>
                </a:ext>
              </a:extLst>
            </p:cNvPr>
            <p:cNvSpPr/>
            <p:nvPr/>
          </p:nvSpPr>
          <p:spPr>
            <a:xfrm>
              <a:off x="1395389" y="322161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4"/>
                  </a:moveTo>
                  <a:lnTo>
                    <a:pt x="176102" y="0"/>
                  </a:lnTo>
                  <a:lnTo>
                    <a:pt x="591483" y="0"/>
                  </a:lnTo>
                  <a:lnTo>
                    <a:pt x="415381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987D216D-0ED0-48F8-B842-155054B73DDA}"/>
                </a:ext>
              </a:extLst>
            </p:cNvPr>
            <p:cNvSpPr/>
            <p:nvPr/>
          </p:nvSpPr>
          <p:spPr>
            <a:xfrm>
              <a:off x="3768217" y="252396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99" y="190524"/>
                  </a:moveTo>
                  <a:lnTo>
                    <a:pt x="0" y="190524"/>
                  </a:lnTo>
                  <a:lnTo>
                    <a:pt x="176099" y="0"/>
                  </a:lnTo>
                  <a:lnTo>
                    <a:pt x="591498" y="0"/>
                  </a:lnTo>
                  <a:lnTo>
                    <a:pt x="415399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E39FA71C-A005-4D28-8911-02C220F44329}"/>
                </a:ext>
              </a:extLst>
            </p:cNvPr>
            <p:cNvSpPr/>
            <p:nvPr/>
          </p:nvSpPr>
          <p:spPr>
            <a:xfrm>
              <a:off x="3768217" y="252396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4"/>
                  </a:moveTo>
                  <a:lnTo>
                    <a:pt x="176099" y="0"/>
                  </a:lnTo>
                  <a:lnTo>
                    <a:pt x="591498" y="0"/>
                  </a:lnTo>
                  <a:lnTo>
                    <a:pt x="415399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0880A96E-ACD5-4945-AD0A-4A7184AC1408}"/>
              </a:ext>
            </a:extLst>
          </p:cNvPr>
          <p:cNvSpPr txBox="1"/>
          <p:nvPr/>
        </p:nvSpPr>
        <p:spPr>
          <a:xfrm>
            <a:off x="1470879" y="2590333"/>
            <a:ext cx="648335" cy="246221"/>
          </a:xfrm>
          <a:prstGeom prst="rect">
            <a:avLst/>
          </a:prstGeom>
          <a:ln w="19049">
            <a:solidFill>
              <a:srgbClr val="7C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SVMs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19D332F3-7328-45AD-B80F-9F218375F3D8}"/>
              </a:ext>
            </a:extLst>
          </p:cNvPr>
          <p:cNvSpPr/>
          <p:nvPr/>
        </p:nvSpPr>
        <p:spPr>
          <a:xfrm>
            <a:off x="1641026" y="2892100"/>
            <a:ext cx="196657" cy="246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43D6AA05-5589-46C5-A751-E9949D54210F}"/>
              </a:ext>
            </a:extLst>
          </p:cNvPr>
          <p:cNvSpPr txBox="1"/>
          <p:nvPr/>
        </p:nvSpPr>
        <p:spPr>
          <a:xfrm>
            <a:off x="2460452" y="2211134"/>
            <a:ext cx="648335" cy="246862"/>
          </a:xfrm>
          <a:prstGeom prst="rect">
            <a:avLst/>
          </a:prstGeom>
          <a:ln w="19049">
            <a:solidFill>
              <a:srgbClr val="7C60C6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5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SVMs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E14A0E34-B311-442F-B4E5-42CDE47B3BDA}"/>
              </a:ext>
            </a:extLst>
          </p:cNvPr>
          <p:cNvGrpSpPr/>
          <p:nvPr/>
        </p:nvGrpSpPr>
        <p:grpSpPr>
          <a:xfrm>
            <a:off x="1572281" y="2226731"/>
            <a:ext cx="3304732" cy="3296620"/>
            <a:chOff x="1539549" y="985745"/>
            <a:chExt cx="3304732" cy="3296620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92328E48-E671-4ECE-8381-F47305F6016F}"/>
                </a:ext>
              </a:extLst>
            </p:cNvPr>
            <p:cNvSpPr/>
            <p:nvPr/>
          </p:nvSpPr>
          <p:spPr>
            <a:xfrm>
              <a:off x="1545464" y="343764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8"/>
                  </a:moveTo>
                  <a:lnTo>
                    <a:pt x="45989" y="770248"/>
                  </a:lnTo>
                  <a:lnTo>
                    <a:pt x="45989" y="91974"/>
                  </a:lnTo>
                  <a:lnTo>
                    <a:pt x="0" y="91974"/>
                  </a:lnTo>
                  <a:lnTo>
                    <a:pt x="91977" y="0"/>
                  </a:lnTo>
                  <a:lnTo>
                    <a:pt x="183957" y="91974"/>
                  </a:lnTo>
                  <a:lnTo>
                    <a:pt x="137967" y="91974"/>
                  </a:lnTo>
                  <a:lnTo>
                    <a:pt x="137967" y="770248"/>
                  </a:lnTo>
                  <a:close/>
                </a:path>
              </a:pathLst>
            </a:custGeom>
            <a:solidFill>
              <a:srgbClr val="28AE8C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738D8D9-6F02-4399-B8C8-A7442C03D6BA}"/>
                </a:ext>
              </a:extLst>
            </p:cNvPr>
            <p:cNvSpPr/>
            <p:nvPr/>
          </p:nvSpPr>
          <p:spPr>
            <a:xfrm>
              <a:off x="1545464" y="343764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4"/>
                  </a:moveTo>
                  <a:lnTo>
                    <a:pt x="91977" y="0"/>
                  </a:lnTo>
                  <a:lnTo>
                    <a:pt x="183957" y="91974"/>
                  </a:lnTo>
                  <a:lnTo>
                    <a:pt x="137967" y="91974"/>
                  </a:lnTo>
                  <a:lnTo>
                    <a:pt x="137967" y="770248"/>
                  </a:lnTo>
                  <a:lnTo>
                    <a:pt x="45989" y="770248"/>
                  </a:lnTo>
                  <a:lnTo>
                    <a:pt x="45989" y="91974"/>
                  </a:lnTo>
                  <a:lnTo>
                    <a:pt x="0" y="9197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01D243F6-A02B-4AC3-880F-6E0936DA07AB}"/>
                </a:ext>
              </a:extLst>
            </p:cNvPr>
            <p:cNvSpPr/>
            <p:nvPr/>
          </p:nvSpPr>
          <p:spPr>
            <a:xfrm>
              <a:off x="1539549" y="3044818"/>
              <a:ext cx="196657" cy="2464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C26A3DC6-0BAF-4AB0-9D83-6C80537F234E}"/>
                </a:ext>
              </a:extLst>
            </p:cNvPr>
            <p:cNvSpPr/>
            <p:nvPr/>
          </p:nvSpPr>
          <p:spPr>
            <a:xfrm>
              <a:off x="2621094" y="300989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74" y="770248"/>
                  </a:moveTo>
                  <a:lnTo>
                    <a:pt x="45974" y="770248"/>
                  </a:lnTo>
                  <a:lnTo>
                    <a:pt x="45974" y="91999"/>
                  </a:lnTo>
                  <a:lnTo>
                    <a:pt x="0" y="91999"/>
                  </a:lnTo>
                  <a:lnTo>
                    <a:pt x="91974" y="0"/>
                  </a:lnTo>
                  <a:lnTo>
                    <a:pt x="183949" y="91999"/>
                  </a:lnTo>
                  <a:lnTo>
                    <a:pt x="137974" y="91999"/>
                  </a:lnTo>
                  <a:lnTo>
                    <a:pt x="137974" y="770248"/>
                  </a:lnTo>
                  <a:close/>
                </a:path>
              </a:pathLst>
            </a:custGeom>
            <a:solidFill>
              <a:srgbClr val="28AE8C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2766D056-13BE-4B44-8027-D31B0FE070A6}"/>
                </a:ext>
              </a:extLst>
            </p:cNvPr>
            <p:cNvSpPr/>
            <p:nvPr/>
          </p:nvSpPr>
          <p:spPr>
            <a:xfrm>
              <a:off x="2621094" y="300989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99"/>
                  </a:moveTo>
                  <a:lnTo>
                    <a:pt x="91974" y="0"/>
                  </a:lnTo>
                  <a:lnTo>
                    <a:pt x="183949" y="91999"/>
                  </a:lnTo>
                  <a:lnTo>
                    <a:pt x="137974" y="91999"/>
                  </a:lnTo>
                  <a:lnTo>
                    <a:pt x="137974" y="770248"/>
                  </a:lnTo>
                  <a:lnTo>
                    <a:pt x="45974" y="770248"/>
                  </a:lnTo>
                  <a:lnTo>
                    <a:pt x="45974" y="91999"/>
                  </a:lnTo>
                  <a:lnTo>
                    <a:pt x="0" y="9199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80AE20C3-DB83-4266-A74C-0CDEE31E5F09}"/>
                </a:ext>
              </a:extLst>
            </p:cNvPr>
            <p:cNvSpPr/>
            <p:nvPr/>
          </p:nvSpPr>
          <p:spPr>
            <a:xfrm>
              <a:off x="2750244" y="1272182"/>
              <a:ext cx="196649" cy="2464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BBCB304F-6424-4157-AADD-12F01AB854C5}"/>
                </a:ext>
              </a:extLst>
            </p:cNvPr>
            <p:cNvSpPr/>
            <p:nvPr/>
          </p:nvSpPr>
          <p:spPr>
            <a:xfrm>
              <a:off x="2614744" y="2644619"/>
              <a:ext cx="196649" cy="2464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D83CDB29-FEA6-41C8-B6C9-D6AD8E4D993F}"/>
                </a:ext>
              </a:extLst>
            </p:cNvPr>
            <p:cNvSpPr/>
            <p:nvPr/>
          </p:nvSpPr>
          <p:spPr>
            <a:xfrm>
              <a:off x="3944341" y="2743369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74" y="770248"/>
                  </a:moveTo>
                  <a:lnTo>
                    <a:pt x="45999" y="770248"/>
                  </a:lnTo>
                  <a:lnTo>
                    <a:pt x="45999" y="91999"/>
                  </a:lnTo>
                  <a:lnTo>
                    <a:pt x="0" y="91999"/>
                  </a:lnTo>
                  <a:lnTo>
                    <a:pt x="91974" y="0"/>
                  </a:lnTo>
                  <a:lnTo>
                    <a:pt x="183974" y="91999"/>
                  </a:lnTo>
                  <a:lnTo>
                    <a:pt x="137974" y="91999"/>
                  </a:lnTo>
                  <a:lnTo>
                    <a:pt x="137974" y="770248"/>
                  </a:lnTo>
                  <a:close/>
                </a:path>
              </a:pathLst>
            </a:custGeom>
            <a:solidFill>
              <a:srgbClr val="28AE8C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C1F26C30-F454-4369-A6D3-9292734AEB44}"/>
                </a:ext>
              </a:extLst>
            </p:cNvPr>
            <p:cNvSpPr/>
            <p:nvPr/>
          </p:nvSpPr>
          <p:spPr>
            <a:xfrm>
              <a:off x="3944341" y="2743369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99"/>
                  </a:moveTo>
                  <a:lnTo>
                    <a:pt x="91974" y="0"/>
                  </a:lnTo>
                  <a:lnTo>
                    <a:pt x="183974" y="91999"/>
                  </a:lnTo>
                  <a:lnTo>
                    <a:pt x="137974" y="91999"/>
                  </a:lnTo>
                  <a:lnTo>
                    <a:pt x="137974" y="770248"/>
                  </a:lnTo>
                  <a:lnTo>
                    <a:pt x="45999" y="770248"/>
                  </a:lnTo>
                  <a:lnTo>
                    <a:pt x="45999" y="91999"/>
                  </a:lnTo>
                  <a:lnTo>
                    <a:pt x="0" y="9199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057D8F5A-B348-479B-96D7-12CA01C9A7FA}"/>
                </a:ext>
              </a:extLst>
            </p:cNvPr>
            <p:cNvSpPr/>
            <p:nvPr/>
          </p:nvSpPr>
          <p:spPr>
            <a:xfrm>
              <a:off x="4126541" y="985745"/>
              <a:ext cx="196649" cy="2464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CD884946-86E1-4624-9706-26C23C24C4BF}"/>
                </a:ext>
              </a:extLst>
            </p:cNvPr>
            <p:cNvSpPr/>
            <p:nvPr/>
          </p:nvSpPr>
          <p:spPr>
            <a:xfrm>
              <a:off x="3937991" y="2368325"/>
              <a:ext cx="196674" cy="2464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31DCF308-1CFC-4C52-B64D-D12C8297E796}"/>
                </a:ext>
              </a:extLst>
            </p:cNvPr>
            <p:cNvSpPr/>
            <p:nvPr/>
          </p:nvSpPr>
          <p:spPr>
            <a:xfrm>
              <a:off x="4267066" y="3437643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898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07CF0A50-0F9C-4108-A4FA-918D2E75F54E}"/>
                </a:ext>
              </a:extLst>
            </p:cNvPr>
            <p:cNvSpPr/>
            <p:nvPr/>
          </p:nvSpPr>
          <p:spPr>
            <a:xfrm>
              <a:off x="4171091" y="3396668"/>
              <a:ext cx="105499" cy="8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DE877155-DE33-4A7F-A61F-0C285B94B9DF}"/>
                </a:ext>
              </a:extLst>
            </p:cNvPr>
            <p:cNvSpPr/>
            <p:nvPr/>
          </p:nvSpPr>
          <p:spPr>
            <a:xfrm>
              <a:off x="2944144" y="3437643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1" y="0"/>
                  </a:moveTo>
                  <a:lnTo>
                    <a:pt x="0" y="288174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1751952C-314F-49B6-B9F3-23067FE05C30}"/>
                </a:ext>
              </a:extLst>
            </p:cNvPr>
            <p:cNvSpPr/>
            <p:nvPr/>
          </p:nvSpPr>
          <p:spPr>
            <a:xfrm>
              <a:off x="2849144" y="3685192"/>
              <a:ext cx="109249" cy="812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4F9D3164-84AD-4339-8ACB-48EEEC10A38B}"/>
                </a:ext>
              </a:extLst>
            </p:cNvPr>
            <p:cNvSpPr/>
            <p:nvPr/>
          </p:nvSpPr>
          <p:spPr>
            <a:xfrm>
              <a:off x="1711261" y="3443668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28" y="0"/>
                  </a:moveTo>
                  <a:lnTo>
                    <a:pt x="0" y="798698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23A64FCD-D621-472D-B65E-B8627C2BE8D5}"/>
                </a:ext>
              </a:extLst>
            </p:cNvPr>
            <p:cNvSpPr/>
            <p:nvPr/>
          </p:nvSpPr>
          <p:spPr>
            <a:xfrm>
              <a:off x="1618009" y="4202366"/>
              <a:ext cx="110612" cy="79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object 56">
            <a:extLst>
              <a:ext uri="{FF2B5EF4-FFF2-40B4-BE49-F238E27FC236}">
                <a16:creationId xmlns:a16="http://schemas.microsoft.com/office/drawing/2014/main" id="{F765BE47-0E6E-4136-A984-050740039FF0}"/>
              </a:ext>
            </a:extLst>
          </p:cNvPr>
          <p:cNvSpPr txBox="1"/>
          <p:nvPr/>
        </p:nvSpPr>
        <p:spPr>
          <a:xfrm>
            <a:off x="4065323" y="1924959"/>
            <a:ext cx="615950" cy="246221"/>
          </a:xfrm>
          <a:prstGeom prst="rect">
            <a:avLst/>
          </a:prstGeom>
          <a:ln w="19049">
            <a:solidFill>
              <a:srgbClr val="7C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SVMs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D495CEFC-6AEF-4B4A-986E-ACCB1EE2DFAB}"/>
              </a:ext>
            </a:extLst>
          </p:cNvPr>
          <p:cNvSpPr txBox="1"/>
          <p:nvPr/>
        </p:nvSpPr>
        <p:spPr>
          <a:xfrm>
            <a:off x="4458873" y="3762388"/>
            <a:ext cx="2258695" cy="56143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4351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图像区域变形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(224x224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6F08AB5F-DDDC-42A9-96CC-07E5BAD97202}"/>
              </a:ext>
            </a:extLst>
          </p:cNvPr>
          <p:cNvSpPr txBox="1"/>
          <p:nvPr/>
        </p:nvSpPr>
        <p:spPr>
          <a:xfrm>
            <a:off x="4969457" y="4466637"/>
            <a:ext cx="2142556" cy="55181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提案方法中的感兴趣区域（</a:t>
            </a:r>
            <a:r>
              <a:rPr lang="en-US" altLang="zh-CN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(~2k)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0A5008B0-089F-41EC-8D7E-5E75125CD387}"/>
              </a:ext>
            </a:extLst>
          </p:cNvPr>
          <p:cNvSpPr txBox="1"/>
          <p:nvPr/>
        </p:nvSpPr>
        <p:spPr>
          <a:xfrm>
            <a:off x="4923749" y="2674540"/>
            <a:ext cx="1411605" cy="55694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发送每个区域</a:t>
            </a:r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1D44BA85-C703-4885-BB64-B024DBF6C59C}"/>
              </a:ext>
            </a:extLst>
          </p:cNvPr>
          <p:cNvSpPr txBox="1"/>
          <p:nvPr/>
        </p:nvSpPr>
        <p:spPr>
          <a:xfrm>
            <a:off x="4883573" y="1917607"/>
            <a:ext cx="1699895" cy="4941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对区域进行分类</a:t>
            </a: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74F1DA9C-A414-4030-9E92-0AA390CAA52C}"/>
              </a:ext>
            </a:extLst>
          </p:cNvPr>
          <p:cNvSpPr txBox="1"/>
          <p:nvPr/>
        </p:nvSpPr>
        <p:spPr>
          <a:xfrm>
            <a:off x="523111" y="2591308"/>
            <a:ext cx="854710" cy="246221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95D8EF39-AAA6-40B4-B62E-98BCD3890045}"/>
              </a:ext>
            </a:extLst>
          </p:cNvPr>
          <p:cNvSpPr txBox="1"/>
          <p:nvPr/>
        </p:nvSpPr>
        <p:spPr>
          <a:xfrm>
            <a:off x="1540873" y="2216249"/>
            <a:ext cx="854710" cy="246221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C2A96702-A0BF-41E5-A1F8-FA33C99A87FA}"/>
              </a:ext>
            </a:extLst>
          </p:cNvPr>
          <p:cNvSpPr txBox="1"/>
          <p:nvPr/>
        </p:nvSpPr>
        <p:spPr>
          <a:xfrm>
            <a:off x="3161300" y="1924959"/>
            <a:ext cx="854710" cy="246221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" name="object 65">
            <a:extLst>
              <a:ext uri="{FF2B5EF4-FFF2-40B4-BE49-F238E27FC236}">
                <a16:creationId xmlns:a16="http://schemas.microsoft.com/office/drawing/2014/main" id="{45E4F503-0A47-47CD-9BD6-9F8D963FD6EA}"/>
              </a:ext>
            </a:extLst>
          </p:cNvPr>
          <p:cNvGrpSpPr/>
          <p:nvPr/>
        </p:nvGrpSpPr>
        <p:grpSpPr>
          <a:xfrm>
            <a:off x="1327056" y="2270301"/>
            <a:ext cx="2718092" cy="875973"/>
            <a:chOff x="1294324" y="1029315"/>
            <a:chExt cx="2718092" cy="875973"/>
          </a:xfrm>
        </p:grpSpPr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715499FD-0C04-4E2F-B1AF-C1516681B3C7}"/>
                </a:ext>
              </a:extLst>
            </p:cNvPr>
            <p:cNvSpPr/>
            <p:nvPr/>
          </p:nvSpPr>
          <p:spPr>
            <a:xfrm>
              <a:off x="3801942" y="1029315"/>
              <a:ext cx="210474" cy="2104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C2FF6653-F882-4F43-8A20-95321999E2BB}"/>
                </a:ext>
              </a:extLst>
            </p:cNvPr>
            <p:cNvSpPr/>
            <p:nvPr/>
          </p:nvSpPr>
          <p:spPr>
            <a:xfrm>
              <a:off x="2288522" y="1319764"/>
              <a:ext cx="210474" cy="2104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92B25CB7-1713-476B-8B4F-28C1833EAAAE}"/>
                </a:ext>
              </a:extLst>
            </p:cNvPr>
            <p:cNvSpPr/>
            <p:nvPr/>
          </p:nvSpPr>
          <p:spPr>
            <a:xfrm>
              <a:off x="1294324" y="1694814"/>
              <a:ext cx="210474" cy="2104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object 69">
            <a:extLst>
              <a:ext uri="{FF2B5EF4-FFF2-40B4-BE49-F238E27FC236}">
                <a16:creationId xmlns:a16="http://schemas.microsoft.com/office/drawing/2014/main" id="{96AA6517-0944-487A-B004-385998492159}"/>
              </a:ext>
            </a:extLst>
          </p:cNvPr>
          <p:cNvSpPr txBox="1"/>
          <p:nvPr/>
        </p:nvSpPr>
        <p:spPr>
          <a:xfrm>
            <a:off x="6660232" y="2046362"/>
            <a:ext cx="2386330" cy="8303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问题：非常慢</a:t>
            </a:r>
            <a:r>
              <a:rPr lang="en-US" altLang="zh-CN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 </a:t>
            </a:r>
            <a:r>
              <a:rPr lang="zh-CN" altLang="en-US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需要为每个图像做约</a:t>
            </a:r>
            <a:r>
              <a:rPr lang="en-US" altLang="zh-CN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千次独立的正向传递</a:t>
            </a:r>
            <a:r>
              <a:rPr lang="en-US" altLang="zh-CN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9BBEE039-C6A8-4E89-B8DB-0BDA72D76881}"/>
              </a:ext>
            </a:extLst>
          </p:cNvPr>
          <p:cNvSpPr txBox="1"/>
          <p:nvPr/>
        </p:nvSpPr>
        <p:spPr>
          <a:xfrm>
            <a:off x="3419505" y="1422094"/>
            <a:ext cx="605795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预测对感兴趣区域（</a:t>
            </a:r>
            <a:r>
              <a:rPr lang="en-US" altLang="zh-CN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）的位置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numbers: (dx, dy, dw,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BAA55B6-5DBB-4590-8D42-6BB225B3AE55}"/>
              </a:ext>
            </a:extLst>
          </p:cNvPr>
          <p:cNvSpPr txBox="1">
            <a:spLocks/>
          </p:cNvSpPr>
          <p:nvPr/>
        </p:nvSpPr>
        <p:spPr bwMode="gray">
          <a:xfrm>
            <a:off x="4096859" y="426772"/>
            <a:ext cx="115700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RCNN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97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B1C6A0C6-6F4C-428B-B40E-E5B2B3C91E2B}"/>
              </a:ext>
            </a:extLst>
          </p:cNvPr>
          <p:cNvGrpSpPr/>
          <p:nvPr/>
        </p:nvGrpSpPr>
        <p:grpSpPr>
          <a:xfrm>
            <a:off x="1127814" y="4006905"/>
            <a:ext cx="3601720" cy="1697809"/>
            <a:chOff x="1095082" y="2765919"/>
            <a:chExt cx="3601720" cy="1697809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33A8137-E067-46DC-B5E1-2B373F3DE464}"/>
                </a:ext>
              </a:extLst>
            </p:cNvPr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6" y="190524"/>
                  </a:moveTo>
                  <a:lnTo>
                    <a:pt x="0" y="190524"/>
                  </a:ln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126E199-4B8A-4BFA-909C-545916DE58B0}"/>
                </a:ext>
              </a:extLst>
            </p:cNvPr>
            <p:cNvSpPr/>
            <p:nvPr/>
          </p:nvSpPr>
          <p:spPr>
            <a:xfrm>
              <a:off x="2417282" y="276591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4"/>
                  </a:moveTo>
                  <a:lnTo>
                    <a:pt x="176112" y="0"/>
                  </a:lnTo>
                  <a:lnTo>
                    <a:pt x="591486" y="0"/>
                  </a:lnTo>
                  <a:lnTo>
                    <a:pt x="415386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AFAEBA6B-58C1-4D7E-BFD2-FCB38E6376F7}"/>
                </a:ext>
              </a:extLst>
            </p:cNvPr>
            <p:cNvSpPr/>
            <p:nvPr/>
          </p:nvSpPr>
          <p:spPr>
            <a:xfrm>
              <a:off x="1095082" y="3247073"/>
              <a:ext cx="3601492" cy="12161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559E845-D372-4B2F-9B20-4CC0A282ED0E}"/>
                </a:ext>
              </a:extLst>
            </p:cNvPr>
            <p:cNvSpPr/>
            <p:nvPr/>
          </p:nvSpPr>
          <p:spPr>
            <a:xfrm>
              <a:off x="1095082" y="3247068"/>
              <a:ext cx="3601720" cy="1216660"/>
            </a:xfrm>
            <a:custGeom>
              <a:avLst/>
              <a:gdLst/>
              <a:ahLst/>
              <a:cxnLst/>
              <a:rect l="l" t="t" r="r" b="b"/>
              <a:pathLst>
                <a:path w="3601720" h="1216660">
                  <a:moveTo>
                    <a:pt x="0" y="1216122"/>
                  </a:moveTo>
                  <a:lnTo>
                    <a:pt x="1124045" y="0"/>
                  </a:lnTo>
                  <a:lnTo>
                    <a:pt x="3601507" y="0"/>
                  </a:lnTo>
                  <a:lnTo>
                    <a:pt x="2477460" y="1216122"/>
                  </a:lnTo>
                  <a:lnTo>
                    <a:pt x="0" y="121612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0D112667-A694-45C1-8992-22F98ECE47BF}"/>
              </a:ext>
            </a:extLst>
          </p:cNvPr>
          <p:cNvSpPr txBox="1"/>
          <p:nvPr/>
        </p:nvSpPr>
        <p:spPr>
          <a:xfrm>
            <a:off x="3833177" y="5530160"/>
            <a:ext cx="8883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z="1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D3CA3292-D7D3-493C-8F43-26302F0179CD}"/>
              </a:ext>
            </a:extLst>
          </p:cNvPr>
          <p:cNvGrpSpPr/>
          <p:nvPr/>
        </p:nvGrpSpPr>
        <p:grpSpPr>
          <a:xfrm>
            <a:off x="1179287" y="2590333"/>
            <a:ext cx="3323112" cy="3098350"/>
            <a:chOff x="1146555" y="1349347"/>
            <a:chExt cx="3323112" cy="3098350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56933667-EBDD-4F1E-B2DE-D5E8064D5E49}"/>
                </a:ext>
              </a:extLst>
            </p:cNvPr>
            <p:cNvSpPr/>
            <p:nvPr/>
          </p:nvSpPr>
          <p:spPr>
            <a:xfrm>
              <a:off x="1774896" y="3312143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1101272" y="779298"/>
                  </a:moveTo>
                  <a:lnTo>
                    <a:pt x="0" y="779298"/>
                  </a:lnTo>
                  <a:lnTo>
                    <a:pt x="720298" y="0"/>
                  </a:lnTo>
                  <a:lnTo>
                    <a:pt x="1821571" y="0"/>
                  </a:lnTo>
                  <a:lnTo>
                    <a:pt x="1101272" y="779298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5E76A36-A440-4E10-87BA-C901E7B12FCA}"/>
                </a:ext>
              </a:extLst>
            </p:cNvPr>
            <p:cNvSpPr/>
            <p:nvPr/>
          </p:nvSpPr>
          <p:spPr>
            <a:xfrm>
              <a:off x="1774896" y="3312143"/>
              <a:ext cx="1821814" cy="779780"/>
            </a:xfrm>
            <a:custGeom>
              <a:avLst/>
              <a:gdLst/>
              <a:ahLst/>
              <a:cxnLst/>
              <a:rect l="l" t="t" r="r" b="b"/>
              <a:pathLst>
                <a:path w="1821814" h="779779">
                  <a:moveTo>
                    <a:pt x="0" y="779298"/>
                  </a:moveTo>
                  <a:lnTo>
                    <a:pt x="720298" y="0"/>
                  </a:lnTo>
                  <a:lnTo>
                    <a:pt x="1821571" y="0"/>
                  </a:lnTo>
                  <a:lnTo>
                    <a:pt x="1101272" y="779298"/>
                  </a:lnTo>
                  <a:lnTo>
                    <a:pt x="0" y="779298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47E5B4D-9BE1-44FC-A660-586BDB8824C7}"/>
                </a:ext>
              </a:extLst>
            </p:cNvPr>
            <p:cNvSpPr/>
            <p:nvPr/>
          </p:nvSpPr>
          <p:spPr>
            <a:xfrm>
              <a:off x="3596542" y="3326468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575898" y="321574"/>
                  </a:moveTo>
                  <a:lnTo>
                    <a:pt x="0" y="321574"/>
                  </a:lnTo>
                  <a:lnTo>
                    <a:pt x="297224" y="0"/>
                  </a:lnTo>
                  <a:lnTo>
                    <a:pt x="873123" y="0"/>
                  </a:lnTo>
                  <a:lnTo>
                    <a:pt x="575898" y="32157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7F6841D-4282-431D-8A05-ED404860C2DE}"/>
                </a:ext>
              </a:extLst>
            </p:cNvPr>
            <p:cNvSpPr/>
            <p:nvPr/>
          </p:nvSpPr>
          <p:spPr>
            <a:xfrm>
              <a:off x="3596542" y="3326468"/>
              <a:ext cx="873125" cy="321945"/>
            </a:xfrm>
            <a:custGeom>
              <a:avLst/>
              <a:gdLst/>
              <a:ahLst/>
              <a:cxnLst/>
              <a:rect l="l" t="t" r="r" b="b"/>
              <a:pathLst>
                <a:path w="873125" h="321945">
                  <a:moveTo>
                    <a:pt x="0" y="321574"/>
                  </a:moveTo>
                  <a:lnTo>
                    <a:pt x="297224" y="0"/>
                  </a:lnTo>
                  <a:lnTo>
                    <a:pt x="873123" y="0"/>
                  </a:lnTo>
                  <a:lnTo>
                    <a:pt x="575898" y="321574"/>
                  </a:lnTo>
                  <a:lnTo>
                    <a:pt x="0" y="32157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728138C-84A6-4BA1-8CD7-0256F8BCEE1C}"/>
                </a:ext>
              </a:extLst>
            </p:cNvPr>
            <p:cNvSpPr/>
            <p:nvPr/>
          </p:nvSpPr>
          <p:spPr>
            <a:xfrm>
              <a:off x="1146555" y="3947317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385011" y="500248"/>
                  </a:moveTo>
                  <a:lnTo>
                    <a:pt x="0" y="500248"/>
                  </a:lnTo>
                  <a:lnTo>
                    <a:pt x="462374" y="0"/>
                  </a:lnTo>
                  <a:lnTo>
                    <a:pt x="847385" y="0"/>
                  </a:lnTo>
                  <a:lnTo>
                    <a:pt x="385011" y="500248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AEC488F7-498D-4EEB-8E16-4AD8E965EA91}"/>
                </a:ext>
              </a:extLst>
            </p:cNvPr>
            <p:cNvSpPr/>
            <p:nvPr/>
          </p:nvSpPr>
          <p:spPr>
            <a:xfrm>
              <a:off x="1146555" y="3947317"/>
              <a:ext cx="847725" cy="500380"/>
            </a:xfrm>
            <a:custGeom>
              <a:avLst/>
              <a:gdLst/>
              <a:ahLst/>
              <a:cxnLst/>
              <a:rect l="l" t="t" r="r" b="b"/>
              <a:pathLst>
                <a:path w="847725" h="500379">
                  <a:moveTo>
                    <a:pt x="0" y="500248"/>
                  </a:moveTo>
                  <a:lnTo>
                    <a:pt x="462374" y="0"/>
                  </a:lnTo>
                  <a:lnTo>
                    <a:pt x="847385" y="0"/>
                  </a:lnTo>
                  <a:lnTo>
                    <a:pt x="385011" y="500248"/>
                  </a:lnTo>
                  <a:lnTo>
                    <a:pt x="0" y="500248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BEB8615-BDAF-4F6B-9451-C3BEA32C9378}"/>
                </a:ext>
              </a:extLst>
            </p:cNvPr>
            <p:cNvSpPr/>
            <p:nvPr/>
          </p:nvSpPr>
          <p:spPr>
            <a:xfrm>
              <a:off x="3155218" y="1349347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72"/>
                  </a:moveTo>
                  <a:lnTo>
                    <a:pt x="0" y="262274"/>
                  </a:lnTo>
                  <a:lnTo>
                    <a:pt x="262274" y="0"/>
                  </a:lnTo>
                  <a:lnTo>
                    <a:pt x="262274" y="1021687"/>
                  </a:lnTo>
                  <a:lnTo>
                    <a:pt x="0" y="128397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C2DBAF5-19E4-4780-BE09-2CF1F794B0D9}"/>
                </a:ext>
              </a:extLst>
            </p:cNvPr>
            <p:cNvSpPr/>
            <p:nvPr/>
          </p:nvSpPr>
          <p:spPr>
            <a:xfrm>
              <a:off x="2368402" y="1349347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15" y="262274"/>
                  </a:moveTo>
                  <a:lnTo>
                    <a:pt x="0" y="262274"/>
                  </a:lnTo>
                  <a:lnTo>
                    <a:pt x="262266" y="0"/>
                  </a:lnTo>
                  <a:lnTo>
                    <a:pt x="1049090" y="0"/>
                  </a:lnTo>
                  <a:lnTo>
                    <a:pt x="786815" y="262274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55C63CB2-1755-4D38-B09A-A2EB76E5B286}"/>
                </a:ext>
              </a:extLst>
            </p:cNvPr>
            <p:cNvSpPr/>
            <p:nvPr/>
          </p:nvSpPr>
          <p:spPr>
            <a:xfrm>
              <a:off x="2368402" y="1349347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4"/>
                  </a:moveTo>
                  <a:lnTo>
                    <a:pt x="262266" y="0"/>
                  </a:lnTo>
                  <a:lnTo>
                    <a:pt x="1049090" y="0"/>
                  </a:lnTo>
                  <a:lnTo>
                    <a:pt x="1049090" y="1021687"/>
                  </a:lnTo>
                  <a:lnTo>
                    <a:pt x="786815" y="1283972"/>
                  </a:lnTo>
                  <a:lnTo>
                    <a:pt x="0" y="1283972"/>
                  </a:lnTo>
                  <a:lnTo>
                    <a:pt x="0" y="262274"/>
                  </a:lnTo>
                  <a:close/>
                </a:path>
                <a:path w="1049654" h="1283970">
                  <a:moveTo>
                    <a:pt x="0" y="262274"/>
                  </a:moveTo>
                  <a:lnTo>
                    <a:pt x="786815" y="262274"/>
                  </a:lnTo>
                  <a:lnTo>
                    <a:pt x="1049090" y="0"/>
                  </a:lnTo>
                </a:path>
                <a:path w="1049654" h="1283970">
                  <a:moveTo>
                    <a:pt x="786815" y="262274"/>
                  </a:moveTo>
                  <a:lnTo>
                    <a:pt x="786815" y="128397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B83A8FB1-7388-4352-85D2-21EA24907658}"/>
              </a:ext>
            </a:extLst>
          </p:cNvPr>
          <p:cNvSpPr txBox="1"/>
          <p:nvPr/>
        </p:nvSpPr>
        <p:spPr>
          <a:xfrm>
            <a:off x="2475172" y="3065378"/>
            <a:ext cx="638810" cy="55463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4154" marR="5080" indent="-212090">
              <a:lnSpc>
                <a:spcPct val="100699"/>
              </a:lnSpc>
              <a:spcBef>
                <a:spcPts val="85"/>
              </a:spcBef>
            </a:pPr>
            <a:r>
              <a:rPr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F6EE417E-6E4A-4E7C-96D9-9345811F3C8E}"/>
              </a:ext>
            </a:extLst>
          </p:cNvPr>
          <p:cNvGrpSpPr/>
          <p:nvPr/>
        </p:nvGrpSpPr>
        <p:grpSpPr>
          <a:xfrm>
            <a:off x="3643549" y="2303896"/>
            <a:ext cx="1049714" cy="1283970"/>
            <a:chOff x="3610817" y="1062910"/>
            <a:chExt cx="1049714" cy="128397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87E2B0A3-0EB4-43DD-9BCD-D5D45FE10131}"/>
                </a:ext>
              </a:extLst>
            </p:cNvPr>
            <p:cNvSpPr/>
            <p:nvPr/>
          </p:nvSpPr>
          <p:spPr>
            <a:xfrm>
              <a:off x="4397641" y="1062910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64"/>
                  </a:moveTo>
                  <a:lnTo>
                    <a:pt x="0" y="262274"/>
                  </a:lnTo>
                  <a:lnTo>
                    <a:pt x="262274" y="0"/>
                  </a:lnTo>
                  <a:lnTo>
                    <a:pt x="262274" y="1021687"/>
                  </a:lnTo>
                  <a:lnTo>
                    <a:pt x="0" y="1283964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3451400C-80B3-491E-A9B0-12F7E3E0A704}"/>
                </a:ext>
              </a:extLst>
            </p:cNvPr>
            <p:cNvSpPr/>
            <p:nvPr/>
          </p:nvSpPr>
          <p:spPr>
            <a:xfrm>
              <a:off x="3610817" y="1062910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4" h="262890">
                  <a:moveTo>
                    <a:pt x="786823" y="262274"/>
                  </a:moveTo>
                  <a:lnTo>
                    <a:pt x="0" y="262274"/>
                  </a:lnTo>
                  <a:lnTo>
                    <a:pt x="262274" y="0"/>
                  </a:lnTo>
                  <a:lnTo>
                    <a:pt x="1049097" y="0"/>
                  </a:lnTo>
                  <a:lnTo>
                    <a:pt x="786823" y="262274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72787062-A603-4228-B3F3-4AA5194914FD}"/>
                </a:ext>
              </a:extLst>
            </p:cNvPr>
            <p:cNvSpPr/>
            <p:nvPr/>
          </p:nvSpPr>
          <p:spPr>
            <a:xfrm>
              <a:off x="3610817" y="1062910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4" h="1283970">
                  <a:moveTo>
                    <a:pt x="0" y="262274"/>
                  </a:moveTo>
                  <a:lnTo>
                    <a:pt x="262274" y="0"/>
                  </a:lnTo>
                  <a:lnTo>
                    <a:pt x="1049097" y="0"/>
                  </a:lnTo>
                  <a:lnTo>
                    <a:pt x="1049097" y="1021687"/>
                  </a:lnTo>
                  <a:lnTo>
                    <a:pt x="786823" y="1283964"/>
                  </a:lnTo>
                  <a:lnTo>
                    <a:pt x="0" y="1283964"/>
                  </a:lnTo>
                  <a:lnTo>
                    <a:pt x="0" y="262274"/>
                  </a:lnTo>
                  <a:close/>
                </a:path>
                <a:path w="1049654" h="1283970">
                  <a:moveTo>
                    <a:pt x="0" y="262274"/>
                  </a:moveTo>
                  <a:lnTo>
                    <a:pt x="786823" y="262274"/>
                  </a:lnTo>
                  <a:lnTo>
                    <a:pt x="1049097" y="0"/>
                  </a:lnTo>
                </a:path>
                <a:path w="1049654" h="1283970">
                  <a:moveTo>
                    <a:pt x="786823" y="262274"/>
                  </a:moveTo>
                  <a:lnTo>
                    <a:pt x="786823" y="1283964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42BC93FC-D9CD-4F6F-B050-740F394F4FB3}"/>
              </a:ext>
            </a:extLst>
          </p:cNvPr>
          <p:cNvSpPr txBox="1"/>
          <p:nvPr/>
        </p:nvSpPr>
        <p:spPr>
          <a:xfrm>
            <a:off x="3717572" y="2778943"/>
            <a:ext cx="638810" cy="55463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4154" marR="5080" indent="-212090">
              <a:lnSpc>
                <a:spcPct val="100699"/>
              </a:lnSpc>
              <a:spcBef>
                <a:spcPts val="85"/>
              </a:spcBef>
            </a:pPr>
            <a:r>
              <a:rPr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40298B53-5152-44BF-A738-C0A6613EDBBE}"/>
              </a:ext>
            </a:extLst>
          </p:cNvPr>
          <p:cNvGrpSpPr/>
          <p:nvPr/>
        </p:nvGrpSpPr>
        <p:grpSpPr>
          <a:xfrm>
            <a:off x="1253999" y="2988152"/>
            <a:ext cx="1049716" cy="1283970"/>
            <a:chOff x="1221267" y="1747166"/>
            <a:chExt cx="1049716" cy="128397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766FAC51-0570-47B1-ABC7-0F65DA2FF474}"/>
                </a:ext>
              </a:extLst>
            </p:cNvPr>
            <p:cNvSpPr/>
            <p:nvPr/>
          </p:nvSpPr>
          <p:spPr>
            <a:xfrm>
              <a:off x="2008093" y="1747166"/>
              <a:ext cx="262890" cy="1283970"/>
            </a:xfrm>
            <a:custGeom>
              <a:avLst/>
              <a:gdLst/>
              <a:ahLst/>
              <a:cxnLst/>
              <a:rect l="l" t="t" r="r" b="b"/>
              <a:pathLst>
                <a:path w="262889" h="1283970">
                  <a:moveTo>
                    <a:pt x="0" y="1283952"/>
                  </a:moveTo>
                  <a:lnTo>
                    <a:pt x="0" y="262274"/>
                  </a:lnTo>
                  <a:lnTo>
                    <a:pt x="262276" y="0"/>
                  </a:lnTo>
                  <a:lnTo>
                    <a:pt x="262276" y="1021677"/>
                  </a:lnTo>
                  <a:lnTo>
                    <a:pt x="0" y="128395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3F2BF6F8-8F32-4C0D-AC6E-BA32E82A0258}"/>
                </a:ext>
              </a:extLst>
            </p:cNvPr>
            <p:cNvSpPr/>
            <p:nvPr/>
          </p:nvSpPr>
          <p:spPr>
            <a:xfrm>
              <a:off x="1221267" y="1747166"/>
              <a:ext cx="1049655" cy="262890"/>
            </a:xfrm>
            <a:custGeom>
              <a:avLst/>
              <a:gdLst/>
              <a:ahLst/>
              <a:cxnLst/>
              <a:rect l="l" t="t" r="r" b="b"/>
              <a:pathLst>
                <a:path w="1049655" h="262889">
                  <a:moveTo>
                    <a:pt x="786825" y="262274"/>
                  </a:moveTo>
                  <a:lnTo>
                    <a:pt x="0" y="262274"/>
                  </a:lnTo>
                  <a:lnTo>
                    <a:pt x="262276" y="0"/>
                  </a:lnTo>
                  <a:lnTo>
                    <a:pt x="1049102" y="0"/>
                  </a:lnTo>
                  <a:lnTo>
                    <a:pt x="786825" y="262274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C5C29AE1-D5F0-4BDD-806A-79C6AB9EEF89}"/>
                </a:ext>
              </a:extLst>
            </p:cNvPr>
            <p:cNvSpPr/>
            <p:nvPr/>
          </p:nvSpPr>
          <p:spPr>
            <a:xfrm>
              <a:off x="1221267" y="1747166"/>
              <a:ext cx="1049655" cy="1283970"/>
            </a:xfrm>
            <a:custGeom>
              <a:avLst/>
              <a:gdLst/>
              <a:ahLst/>
              <a:cxnLst/>
              <a:rect l="l" t="t" r="r" b="b"/>
              <a:pathLst>
                <a:path w="1049655" h="1283970">
                  <a:moveTo>
                    <a:pt x="0" y="262274"/>
                  </a:moveTo>
                  <a:lnTo>
                    <a:pt x="262276" y="0"/>
                  </a:lnTo>
                  <a:lnTo>
                    <a:pt x="1049102" y="0"/>
                  </a:lnTo>
                  <a:lnTo>
                    <a:pt x="1049102" y="1021677"/>
                  </a:lnTo>
                  <a:lnTo>
                    <a:pt x="786825" y="1283952"/>
                  </a:lnTo>
                  <a:lnTo>
                    <a:pt x="0" y="1283952"/>
                  </a:lnTo>
                  <a:lnTo>
                    <a:pt x="0" y="262274"/>
                  </a:lnTo>
                  <a:close/>
                </a:path>
                <a:path w="1049655" h="1283970">
                  <a:moveTo>
                    <a:pt x="0" y="262274"/>
                  </a:moveTo>
                  <a:lnTo>
                    <a:pt x="786825" y="262274"/>
                  </a:lnTo>
                  <a:lnTo>
                    <a:pt x="1049102" y="0"/>
                  </a:lnTo>
                </a:path>
                <a:path w="1049655" h="1283970">
                  <a:moveTo>
                    <a:pt x="786825" y="262274"/>
                  </a:moveTo>
                  <a:lnTo>
                    <a:pt x="786825" y="128395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object 29">
            <a:extLst>
              <a:ext uri="{FF2B5EF4-FFF2-40B4-BE49-F238E27FC236}">
                <a16:creationId xmlns:a16="http://schemas.microsoft.com/office/drawing/2014/main" id="{26D9BD15-05B9-4160-B7FC-0DFCA967658B}"/>
              </a:ext>
            </a:extLst>
          </p:cNvPr>
          <p:cNvSpPr txBox="1"/>
          <p:nvPr/>
        </p:nvSpPr>
        <p:spPr>
          <a:xfrm>
            <a:off x="1328031" y="3463198"/>
            <a:ext cx="615375" cy="55463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4154" marR="5080" indent="-212090">
              <a:lnSpc>
                <a:spcPct val="100699"/>
              </a:lnSpc>
              <a:spcBef>
                <a:spcPts val="85"/>
              </a:spcBef>
            </a:pPr>
            <a:r>
              <a:rPr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3273BC21-CB0D-4487-8E4D-8368AB4F25B6}"/>
              </a:ext>
            </a:extLst>
          </p:cNvPr>
          <p:cNvGrpSpPr/>
          <p:nvPr/>
        </p:nvGrpSpPr>
        <p:grpSpPr>
          <a:xfrm>
            <a:off x="1428121" y="3764955"/>
            <a:ext cx="2964648" cy="888784"/>
            <a:chOff x="1395389" y="2523969"/>
            <a:chExt cx="2964648" cy="888784"/>
          </a:xfrm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6721EED-684E-4E93-91BE-1C3EE6A71FA6}"/>
                </a:ext>
              </a:extLst>
            </p:cNvPr>
            <p:cNvSpPr/>
            <p:nvPr/>
          </p:nvSpPr>
          <p:spPr>
            <a:xfrm>
              <a:off x="1395389" y="322161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415381" y="190524"/>
                  </a:moveTo>
                  <a:lnTo>
                    <a:pt x="0" y="190524"/>
                  </a:lnTo>
                  <a:lnTo>
                    <a:pt x="176102" y="0"/>
                  </a:lnTo>
                  <a:lnTo>
                    <a:pt x="591483" y="0"/>
                  </a:lnTo>
                  <a:lnTo>
                    <a:pt x="415381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5F73A92-A0F3-444D-859B-289982222FC1}"/>
                </a:ext>
              </a:extLst>
            </p:cNvPr>
            <p:cNvSpPr/>
            <p:nvPr/>
          </p:nvSpPr>
          <p:spPr>
            <a:xfrm>
              <a:off x="1395389" y="3221618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19" h="191135">
                  <a:moveTo>
                    <a:pt x="0" y="190524"/>
                  </a:moveTo>
                  <a:lnTo>
                    <a:pt x="176102" y="0"/>
                  </a:lnTo>
                  <a:lnTo>
                    <a:pt x="591483" y="0"/>
                  </a:lnTo>
                  <a:lnTo>
                    <a:pt x="415381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987D216D-0ED0-48F8-B842-155054B73DDA}"/>
                </a:ext>
              </a:extLst>
            </p:cNvPr>
            <p:cNvSpPr/>
            <p:nvPr/>
          </p:nvSpPr>
          <p:spPr>
            <a:xfrm>
              <a:off x="3768217" y="252396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415399" y="190524"/>
                  </a:moveTo>
                  <a:lnTo>
                    <a:pt x="0" y="190524"/>
                  </a:lnTo>
                  <a:lnTo>
                    <a:pt x="176099" y="0"/>
                  </a:lnTo>
                  <a:lnTo>
                    <a:pt x="591498" y="0"/>
                  </a:lnTo>
                  <a:lnTo>
                    <a:pt x="415399" y="190524"/>
                  </a:lnTo>
                  <a:close/>
                </a:path>
              </a:pathLst>
            </a:custGeom>
            <a:solidFill>
              <a:srgbClr val="E6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E39FA71C-A005-4D28-8911-02C220F44329}"/>
                </a:ext>
              </a:extLst>
            </p:cNvPr>
            <p:cNvSpPr/>
            <p:nvPr/>
          </p:nvSpPr>
          <p:spPr>
            <a:xfrm>
              <a:off x="3768217" y="2523969"/>
              <a:ext cx="591820" cy="191135"/>
            </a:xfrm>
            <a:custGeom>
              <a:avLst/>
              <a:gdLst/>
              <a:ahLst/>
              <a:cxnLst/>
              <a:rect l="l" t="t" r="r" b="b"/>
              <a:pathLst>
                <a:path w="591820" h="191135">
                  <a:moveTo>
                    <a:pt x="0" y="190524"/>
                  </a:moveTo>
                  <a:lnTo>
                    <a:pt x="176099" y="0"/>
                  </a:lnTo>
                  <a:lnTo>
                    <a:pt x="591498" y="0"/>
                  </a:lnTo>
                  <a:lnTo>
                    <a:pt x="415399" y="190524"/>
                  </a:lnTo>
                  <a:lnTo>
                    <a:pt x="0" y="19052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0880A96E-ACD5-4945-AD0A-4A7184AC1408}"/>
              </a:ext>
            </a:extLst>
          </p:cNvPr>
          <p:cNvSpPr txBox="1"/>
          <p:nvPr/>
        </p:nvSpPr>
        <p:spPr>
          <a:xfrm>
            <a:off x="1470879" y="2590333"/>
            <a:ext cx="648335" cy="246221"/>
          </a:xfrm>
          <a:prstGeom prst="rect">
            <a:avLst/>
          </a:prstGeom>
          <a:ln w="19049">
            <a:solidFill>
              <a:srgbClr val="7C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SVMs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19D332F3-7328-45AD-B80F-9F218375F3D8}"/>
              </a:ext>
            </a:extLst>
          </p:cNvPr>
          <p:cNvSpPr/>
          <p:nvPr/>
        </p:nvSpPr>
        <p:spPr>
          <a:xfrm>
            <a:off x="1641026" y="2892100"/>
            <a:ext cx="196657" cy="246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43D6AA05-5589-46C5-A751-E9949D54210F}"/>
              </a:ext>
            </a:extLst>
          </p:cNvPr>
          <p:cNvSpPr txBox="1"/>
          <p:nvPr/>
        </p:nvSpPr>
        <p:spPr>
          <a:xfrm>
            <a:off x="2460452" y="2211134"/>
            <a:ext cx="648335" cy="246862"/>
          </a:xfrm>
          <a:prstGeom prst="rect">
            <a:avLst/>
          </a:prstGeom>
          <a:ln w="19049">
            <a:solidFill>
              <a:srgbClr val="7C60C6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5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SVMs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E14A0E34-B311-442F-B4E5-42CDE47B3BDA}"/>
              </a:ext>
            </a:extLst>
          </p:cNvPr>
          <p:cNvGrpSpPr/>
          <p:nvPr/>
        </p:nvGrpSpPr>
        <p:grpSpPr>
          <a:xfrm>
            <a:off x="1572281" y="2226731"/>
            <a:ext cx="3304732" cy="3296620"/>
            <a:chOff x="1539549" y="985745"/>
            <a:chExt cx="3304732" cy="3296620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92328E48-E671-4ECE-8381-F47305F6016F}"/>
                </a:ext>
              </a:extLst>
            </p:cNvPr>
            <p:cNvSpPr/>
            <p:nvPr/>
          </p:nvSpPr>
          <p:spPr>
            <a:xfrm>
              <a:off x="1545464" y="343764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67" y="770248"/>
                  </a:moveTo>
                  <a:lnTo>
                    <a:pt x="45989" y="770248"/>
                  </a:lnTo>
                  <a:lnTo>
                    <a:pt x="45989" y="91974"/>
                  </a:lnTo>
                  <a:lnTo>
                    <a:pt x="0" y="91974"/>
                  </a:lnTo>
                  <a:lnTo>
                    <a:pt x="91977" y="0"/>
                  </a:lnTo>
                  <a:lnTo>
                    <a:pt x="183957" y="91974"/>
                  </a:lnTo>
                  <a:lnTo>
                    <a:pt x="137967" y="91974"/>
                  </a:lnTo>
                  <a:lnTo>
                    <a:pt x="137967" y="770248"/>
                  </a:lnTo>
                  <a:close/>
                </a:path>
              </a:pathLst>
            </a:custGeom>
            <a:solidFill>
              <a:srgbClr val="28AE8C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738D8D9-6F02-4399-B8C8-A7442C03D6BA}"/>
                </a:ext>
              </a:extLst>
            </p:cNvPr>
            <p:cNvSpPr/>
            <p:nvPr/>
          </p:nvSpPr>
          <p:spPr>
            <a:xfrm>
              <a:off x="1545464" y="343764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74"/>
                  </a:moveTo>
                  <a:lnTo>
                    <a:pt x="91977" y="0"/>
                  </a:lnTo>
                  <a:lnTo>
                    <a:pt x="183957" y="91974"/>
                  </a:lnTo>
                  <a:lnTo>
                    <a:pt x="137967" y="91974"/>
                  </a:lnTo>
                  <a:lnTo>
                    <a:pt x="137967" y="770248"/>
                  </a:lnTo>
                  <a:lnTo>
                    <a:pt x="45989" y="770248"/>
                  </a:lnTo>
                  <a:lnTo>
                    <a:pt x="45989" y="91974"/>
                  </a:lnTo>
                  <a:lnTo>
                    <a:pt x="0" y="9197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01D243F6-A02B-4AC3-880F-6E0936DA07AB}"/>
                </a:ext>
              </a:extLst>
            </p:cNvPr>
            <p:cNvSpPr/>
            <p:nvPr/>
          </p:nvSpPr>
          <p:spPr>
            <a:xfrm>
              <a:off x="1539549" y="3044818"/>
              <a:ext cx="196657" cy="2464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C26A3DC6-0BAF-4AB0-9D83-6C80537F234E}"/>
                </a:ext>
              </a:extLst>
            </p:cNvPr>
            <p:cNvSpPr/>
            <p:nvPr/>
          </p:nvSpPr>
          <p:spPr>
            <a:xfrm>
              <a:off x="2621094" y="300989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74" y="770248"/>
                  </a:moveTo>
                  <a:lnTo>
                    <a:pt x="45974" y="770248"/>
                  </a:lnTo>
                  <a:lnTo>
                    <a:pt x="45974" y="91999"/>
                  </a:lnTo>
                  <a:lnTo>
                    <a:pt x="0" y="91999"/>
                  </a:lnTo>
                  <a:lnTo>
                    <a:pt x="91974" y="0"/>
                  </a:lnTo>
                  <a:lnTo>
                    <a:pt x="183949" y="91999"/>
                  </a:lnTo>
                  <a:lnTo>
                    <a:pt x="137974" y="91999"/>
                  </a:lnTo>
                  <a:lnTo>
                    <a:pt x="137974" y="770248"/>
                  </a:lnTo>
                  <a:close/>
                </a:path>
              </a:pathLst>
            </a:custGeom>
            <a:solidFill>
              <a:srgbClr val="28AE8C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2766D056-13BE-4B44-8027-D31B0FE070A6}"/>
                </a:ext>
              </a:extLst>
            </p:cNvPr>
            <p:cNvSpPr/>
            <p:nvPr/>
          </p:nvSpPr>
          <p:spPr>
            <a:xfrm>
              <a:off x="2621094" y="3009893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99"/>
                  </a:moveTo>
                  <a:lnTo>
                    <a:pt x="91974" y="0"/>
                  </a:lnTo>
                  <a:lnTo>
                    <a:pt x="183949" y="91999"/>
                  </a:lnTo>
                  <a:lnTo>
                    <a:pt x="137974" y="91999"/>
                  </a:lnTo>
                  <a:lnTo>
                    <a:pt x="137974" y="770248"/>
                  </a:lnTo>
                  <a:lnTo>
                    <a:pt x="45974" y="770248"/>
                  </a:lnTo>
                  <a:lnTo>
                    <a:pt x="45974" y="91999"/>
                  </a:lnTo>
                  <a:lnTo>
                    <a:pt x="0" y="9199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80AE20C3-DB83-4266-A74C-0CDEE31E5F09}"/>
                </a:ext>
              </a:extLst>
            </p:cNvPr>
            <p:cNvSpPr/>
            <p:nvPr/>
          </p:nvSpPr>
          <p:spPr>
            <a:xfrm>
              <a:off x="2750244" y="1272182"/>
              <a:ext cx="196649" cy="2464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BBCB304F-6424-4157-AADD-12F01AB854C5}"/>
                </a:ext>
              </a:extLst>
            </p:cNvPr>
            <p:cNvSpPr/>
            <p:nvPr/>
          </p:nvSpPr>
          <p:spPr>
            <a:xfrm>
              <a:off x="2614744" y="2644619"/>
              <a:ext cx="196649" cy="2464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D83CDB29-FEA6-41C8-B6C9-D6AD8E4D993F}"/>
                </a:ext>
              </a:extLst>
            </p:cNvPr>
            <p:cNvSpPr/>
            <p:nvPr/>
          </p:nvSpPr>
          <p:spPr>
            <a:xfrm>
              <a:off x="3944341" y="2743369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137974" y="770248"/>
                  </a:moveTo>
                  <a:lnTo>
                    <a:pt x="45999" y="770248"/>
                  </a:lnTo>
                  <a:lnTo>
                    <a:pt x="45999" y="91999"/>
                  </a:lnTo>
                  <a:lnTo>
                    <a:pt x="0" y="91999"/>
                  </a:lnTo>
                  <a:lnTo>
                    <a:pt x="91974" y="0"/>
                  </a:lnTo>
                  <a:lnTo>
                    <a:pt x="183974" y="91999"/>
                  </a:lnTo>
                  <a:lnTo>
                    <a:pt x="137974" y="91999"/>
                  </a:lnTo>
                  <a:lnTo>
                    <a:pt x="137974" y="770248"/>
                  </a:lnTo>
                  <a:close/>
                </a:path>
              </a:pathLst>
            </a:custGeom>
            <a:solidFill>
              <a:srgbClr val="28AE8C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C1F26C30-F454-4369-A6D3-9292734AEB44}"/>
                </a:ext>
              </a:extLst>
            </p:cNvPr>
            <p:cNvSpPr/>
            <p:nvPr/>
          </p:nvSpPr>
          <p:spPr>
            <a:xfrm>
              <a:off x="3944341" y="2743369"/>
              <a:ext cx="184150" cy="770255"/>
            </a:xfrm>
            <a:custGeom>
              <a:avLst/>
              <a:gdLst/>
              <a:ahLst/>
              <a:cxnLst/>
              <a:rect l="l" t="t" r="r" b="b"/>
              <a:pathLst>
                <a:path w="184150" h="770254">
                  <a:moveTo>
                    <a:pt x="0" y="91999"/>
                  </a:moveTo>
                  <a:lnTo>
                    <a:pt x="91974" y="0"/>
                  </a:lnTo>
                  <a:lnTo>
                    <a:pt x="183974" y="91999"/>
                  </a:lnTo>
                  <a:lnTo>
                    <a:pt x="137974" y="91999"/>
                  </a:lnTo>
                  <a:lnTo>
                    <a:pt x="137974" y="770248"/>
                  </a:lnTo>
                  <a:lnTo>
                    <a:pt x="45999" y="770248"/>
                  </a:lnTo>
                  <a:lnTo>
                    <a:pt x="45999" y="91999"/>
                  </a:lnTo>
                  <a:lnTo>
                    <a:pt x="0" y="9199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057D8F5A-B348-479B-96D7-12CA01C9A7FA}"/>
                </a:ext>
              </a:extLst>
            </p:cNvPr>
            <p:cNvSpPr/>
            <p:nvPr/>
          </p:nvSpPr>
          <p:spPr>
            <a:xfrm>
              <a:off x="4126541" y="985745"/>
              <a:ext cx="196649" cy="2464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CD884946-86E1-4624-9706-26C23C24C4BF}"/>
                </a:ext>
              </a:extLst>
            </p:cNvPr>
            <p:cNvSpPr/>
            <p:nvPr/>
          </p:nvSpPr>
          <p:spPr>
            <a:xfrm>
              <a:off x="3937991" y="2368325"/>
              <a:ext cx="196674" cy="2464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31DCF308-1CFC-4C52-B64D-D12C8297E796}"/>
                </a:ext>
              </a:extLst>
            </p:cNvPr>
            <p:cNvSpPr/>
            <p:nvPr/>
          </p:nvSpPr>
          <p:spPr>
            <a:xfrm>
              <a:off x="4267066" y="3437643"/>
              <a:ext cx="577215" cy="0"/>
            </a:xfrm>
            <a:custGeom>
              <a:avLst/>
              <a:gdLst/>
              <a:ahLst/>
              <a:cxnLst/>
              <a:rect l="l" t="t" r="r" b="b"/>
              <a:pathLst>
                <a:path w="577214">
                  <a:moveTo>
                    <a:pt x="576898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07CF0A50-0F9C-4108-A4FA-918D2E75F54E}"/>
                </a:ext>
              </a:extLst>
            </p:cNvPr>
            <p:cNvSpPr/>
            <p:nvPr/>
          </p:nvSpPr>
          <p:spPr>
            <a:xfrm>
              <a:off x="4171091" y="3396668"/>
              <a:ext cx="105499" cy="819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DE877155-DE33-4A7F-A61F-0C285B94B9DF}"/>
                </a:ext>
              </a:extLst>
            </p:cNvPr>
            <p:cNvSpPr/>
            <p:nvPr/>
          </p:nvSpPr>
          <p:spPr>
            <a:xfrm>
              <a:off x="2944144" y="3437643"/>
              <a:ext cx="1899920" cy="288290"/>
            </a:xfrm>
            <a:custGeom>
              <a:avLst/>
              <a:gdLst/>
              <a:ahLst/>
              <a:cxnLst/>
              <a:rect l="l" t="t" r="r" b="b"/>
              <a:pathLst>
                <a:path w="1899920" h="288289">
                  <a:moveTo>
                    <a:pt x="1899821" y="0"/>
                  </a:moveTo>
                  <a:lnTo>
                    <a:pt x="0" y="288174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1751952C-314F-49B6-B9F3-23067FE05C30}"/>
                </a:ext>
              </a:extLst>
            </p:cNvPr>
            <p:cNvSpPr/>
            <p:nvPr/>
          </p:nvSpPr>
          <p:spPr>
            <a:xfrm>
              <a:off x="2849144" y="3685192"/>
              <a:ext cx="109249" cy="812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4F9D3164-84AD-4339-8ACB-48EEEC10A38B}"/>
                </a:ext>
              </a:extLst>
            </p:cNvPr>
            <p:cNvSpPr/>
            <p:nvPr/>
          </p:nvSpPr>
          <p:spPr>
            <a:xfrm>
              <a:off x="1711261" y="3443668"/>
              <a:ext cx="3107055" cy="798830"/>
            </a:xfrm>
            <a:custGeom>
              <a:avLst/>
              <a:gdLst/>
              <a:ahLst/>
              <a:cxnLst/>
              <a:rect l="l" t="t" r="r" b="b"/>
              <a:pathLst>
                <a:path w="3107054" h="798829">
                  <a:moveTo>
                    <a:pt x="3106728" y="0"/>
                  </a:moveTo>
                  <a:lnTo>
                    <a:pt x="0" y="798698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23A64FCD-D621-472D-B65E-B8627C2BE8D5}"/>
                </a:ext>
              </a:extLst>
            </p:cNvPr>
            <p:cNvSpPr/>
            <p:nvPr/>
          </p:nvSpPr>
          <p:spPr>
            <a:xfrm>
              <a:off x="1618009" y="4202366"/>
              <a:ext cx="110612" cy="79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object 56">
            <a:extLst>
              <a:ext uri="{FF2B5EF4-FFF2-40B4-BE49-F238E27FC236}">
                <a16:creationId xmlns:a16="http://schemas.microsoft.com/office/drawing/2014/main" id="{F765BE47-0E6E-4136-A984-050740039FF0}"/>
              </a:ext>
            </a:extLst>
          </p:cNvPr>
          <p:cNvSpPr txBox="1"/>
          <p:nvPr/>
        </p:nvSpPr>
        <p:spPr>
          <a:xfrm>
            <a:off x="4065323" y="1924959"/>
            <a:ext cx="615950" cy="246221"/>
          </a:xfrm>
          <a:prstGeom prst="rect">
            <a:avLst/>
          </a:prstGeom>
          <a:ln w="19049">
            <a:solidFill>
              <a:srgbClr val="7C60C6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SVMs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D495CEFC-6AEF-4B4A-986E-ACCB1EE2DFAB}"/>
              </a:ext>
            </a:extLst>
          </p:cNvPr>
          <p:cNvSpPr txBox="1"/>
          <p:nvPr/>
        </p:nvSpPr>
        <p:spPr>
          <a:xfrm>
            <a:off x="4458873" y="3762388"/>
            <a:ext cx="2258695" cy="56143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4351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图像区域变形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(224x224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6F08AB5F-DDDC-42A9-96CC-07E5BAD97202}"/>
              </a:ext>
            </a:extLst>
          </p:cNvPr>
          <p:cNvSpPr txBox="1"/>
          <p:nvPr/>
        </p:nvSpPr>
        <p:spPr>
          <a:xfrm>
            <a:off x="4969457" y="4466637"/>
            <a:ext cx="2142556" cy="55181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提案方法中的感兴趣区域（</a:t>
            </a:r>
            <a:r>
              <a:rPr lang="en-US" altLang="zh-CN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(~2k)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0A5008B0-089F-41EC-8D7E-5E75125CD387}"/>
              </a:ext>
            </a:extLst>
          </p:cNvPr>
          <p:cNvSpPr txBox="1"/>
          <p:nvPr/>
        </p:nvSpPr>
        <p:spPr>
          <a:xfrm>
            <a:off x="4923749" y="2674540"/>
            <a:ext cx="1411605" cy="55694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发送每个区域</a:t>
            </a:r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1D44BA85-C703-4885-BB64-B024DBF6C59C}"/>
              </a:ext>
            </a:extLst>
          </p:cNvPr>
          <p:cNvSpPr txBox="1"/>
          <p:nvPr/>
        </p:nvSpPr>
        <p:spPr>
          <a:xfrm>
            <a:off x="4883573" y="1917607"/>
            <a:ext cx="1699895" cy="4941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对区域进行分类</a:t>
            </a: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74F1DA9C-A414-4030-9E92-0AA390CAA52C}"/>
              </a:ext>
            </a:extLst>
          </p:cNvPr>
          <p:cNvSpPr txBox="1"/>
          <p:nvPr/>
        </p:nvSpPr>
        <p:spPr>
          <a:xfrm>
            <a:off x="523111" y="2591308"/>
            <a:ext cx="854710" cy="246221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95D8EF39-AAA6-40B4-B62E-98BCD3890045}"/>
              </a:ext>
            </a:extLst>
          </p:cNvPr>
          <p:cNvSpPr txBox="1"/>
          <p:nvPr/>
        </p:nvSpPr>
        <p:spPr>
          <a:xfrm>
            <a:off x="1540873" y="2216249"/>
            <a:ext cx="854710" cy="246221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C2A96702-A0BF-41E5-A1F8-FA33C99A87FA}"/>
              </a:ext>
            </a:extLst>
          </p:cNvPr>
          <p:cNvSpPr txBox="1"/>
          <p:nvPr/>
        </p:nvSpPr>
        <p:spPr>
          <a:xfrm>
            <a:off x="3161300" y="1924959"/>
            <a:ext cx="854710" cy="246221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Bbox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" name="object 65">
            <a:extLst>
              <a:ext uri="{FF2B5EF4-FFF2-40B4-BE49-F238E27FC236}">
                <a16:creationId xmlns:a16="http://schemas.microsoft.com/office/drawing/2014/main" id="{45E4F503-0A47-47CD-9BD6-9F8D963FD6EA}"/>
              </a:ext>
            </a:extLst>
          </p:cNvPr>
          <p:cNvGrpSpPr/>
          <p:nvPr/>
        </p:nvGrpSpPr>
        <p:grpSpPr>
          <a:xfrm>
            <a:off x="1327056" y="2270301"/>
            <a:ext cx="2718092" cy="875973"/>
            <a:chOff x="1294324" y="1029315"/>
            <a:chExt cx="2718092" cy="875973"/>
          </a:xfrm>
        </p:grpSpPr>
        <p:sp>
          <p:nvSpPr>
            <p:cNvPr id="66" name="object 66">
              <a:extLst>
                <a:ext uri="{FF2B5EF4-FFF2-40B4-BE49-F238E27FC236}">
                  <a16:creationId xmlns:a16="http://schemas.microsoft.com/office/drawing/2014/main" id="{715499FD-0C04-4E2F-B1AF-C1516681B3C7}"/>
                </a:ext>
              </a:extLst>
            </p:cNvPr>
            <p:cNvSpPr/>
            <p:nvPr/>
          </p:nvSpPr>
          <p:spPr>
            <a:xfrm>
              <a:off x="3801942" y="1029315"/>
              <a:ext cx="210474" cy="21047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bject 67">
              <a:extLst>
                <a:ext uri="{FF2B5EF4-FFF2-40B4-BE49-F238E27FC236}">
                  <a16:creationId xmlns:a16="http://schemas.microsoft.com/office/drawing/2014/main" id="{C2FF6653-F882-4F43-8A20-95321999E2BB}"/>
                </a:ext>
              </a:extLst>
            </p:cNvPr>
            <p:cNvSpPr/>
            <p:nvPr/>
          </p:nvSpPr>
          <p:spPr>
            <a:xfrm>
              <a:off x="2288522" y="1319764"/>
              <a:ext cx="210474" cy="2104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bject 68">
              <a:extLst>
                <a:ext uri="{FF2B5EF4-FFF2-40B4-BE49-F238E27FC236}">
                  <a16:creationId xmlns:a16="http://schemas.microsoft.com/office/drawing/2014/main" id="{92B25CB7-1713-476B-8B4F-28C1833EAAAE}"/>
                </a:ext>
              </a:extLst>
            </p:cNvPr>
            <p:cNvSpPr/>
            <p:nvPr/>
          </p:nvSpPr>
          <p:spPr>
            <a:xfrm>
              <a:off x="1294324" y="1694814"/>
              <a:ext cx="210474" cy="2104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object 69">
            <a:extLst>
              <a:ext uri="{FF2B5EF4-FFF2-40B4-BE49-F238E27FC236}">
                <a16:creationId xmlns:a16="http://schemas.microsoft.com/office/drawing/2014/main" id="{96AA6517-0944-487A-B004-385998492159}"/>
              </a:ext>
            </a:extLst>
          </p:cNvPr>
          <p:cNvSpPr txBox="1"/>
          <p:nvPr/>
        </p:nvSpPr>
        <p:spPr>
          <a:xfrm>
            <a:off x="6660232" y="2046362"/>
            <a:ext cx="2386330" cy="83035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问题：非常慢</a:t>
            </a:r>
            <a:r>
              <a:rPr lang="en-US" altLang="zh-CN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 </a:t>
            </a:r>
            <a:r>
              <a:rPr lang="zh-CN" altLang="en-US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需要为每个图像做约</a:t>
            </a:r>
            <a:r>
              <a:rPr lang="en-US" altLang="zh-CN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千次独立的正向传递</a:t>
            </a:r>
            <a:r>
              <a:rPr lang="en-US" altLang="zh-CN" sz="1800" b="1" spc="-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9BBEE039-C6A8-4E89-B8DB-0BDA72D76881}"/>
              </a:ext>
            </a:extLst>
          </p:cNvPr>
          <p:cNvSpPr txBox="1"/>
          <p:nvPr/>
        </p:nvSpPr>
        <p:spPr>
          <a:xfrm>
            <a:off x="3419505" y="1422094"/>
            <a:ext cx="605795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预测对感兴趣区域（</a:t>
            </a:r>
            <a:r>
              <a:rPr lang="en-US" altLang="zh-CN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）的位置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numbers: (dx, dy, dw,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object 2">
            <a:extLst>
              <a:ext uri="{FF2B5EF4-FFF2-40B4-BE49-F238E27FC236}">
                <a16:creationId xmlns:a16="http://schemas.microsoft.com/office/drawing/2014/main" id="{3BAA55B6-5DBB-4590-8D42-6BB225B3AE55}"/>
              </a:ext>
            </a:extLst>
          </p:cNvPr>
          <p:cNvSpPr txBox="1">
            <a:spLocks/>
          </p:cNvSpPr>
          <p:nvPr/>
        </p:nvSpPr>
        <p:spPr bwMode="gray">
          <a:xfrm>
            <a:off x="3442570" y="219773"/>
            <a:ext cx="2238495" cy="87459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“Slow” </a:t>
            </a:r>
            <a:r>
              <a:rPr lang="en-US" altLang="zh-CN" sz="2800" spc="-95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RCNN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0BA3717-5E48-4DB6-87C6-D1A9FC100374}"/>
              </a:ext>
            </a:extLst>
          </p:cNvPr>
          <p:cNvGrpSpPr/>
          <p:nvPr/>
        </p:nvGrpSpPr>
        <p:grpSpPr>
          <a:xfrm>
            <a:off x="416407" y="3560474"/>
            <a:ext cx="905373" cy="1764745"/>
            <a:chOff x="416407" y="3560474"/>
            <a:chExt cx="905373" cy="1764745"/>
          </a:xfrm>
        </p:grpSpPr>
        <p:sp>
          <p:nvSpPr>
            <p:cNvPr id="60" name="object 67">
              <a:extLst>
                <a:ext uri="{FF2B5EF4-FFF2-40B4-BE49-F238E27FC236}">
                  <a16:creationId xmlns:a16="http://schemas.microsoft.com/office/drawing/2014/main" id="{4060A1B6-705C-4215-892C-13E5B2D1C935}"/>
                </a:ext>
              </a:extLst>
            </p:cNvPr>
            <p:cNvSpPr/>
            <p:nvPr/>
          </p:nvSpPr>
          <p:spPr>
            <a:xfrm>
              <a:off x="416407" y="3641323"/>
              <a:ext cx="715645" cy="1602740"/>
            </a:xfrm>
            <a:custGeom>
              <a:avLst/>
              <a:gdLst/>
              <a:ahLst/>
              <a:cxnLst/>
              <a:rect l="l" t="t" r="r" b="b"/>
              <a:pathLst>
                <a:path w="715644" h="1602739">
                  <a:moveTo>
                    <a:pt x="560418" y="0"/>
                  </a:moveTo>
                  <a:lnTo>
                    <a:pt x="556168" y="1599"/>
                  </a:lnTo>
                  <a:lnTo>
                    <a:pt x="553178" y="2749"/>
                  </a:lnTo>
                  <a:lnTo>
                    <a:pt x="550193" y="3924"/>
                  </a:lnTo>
                  <a:lnTo>
                    <a:pt x="547213" y="5124"/>
                  </a:lnTo>
                  <a:lnTo>
                    <a:pt x="541251" y="7524"/>
                  </a:lnTo>
                  <a:lnTo>
                    <a:pt x="502850" y="24573"/>
                  </a:lnTo>
                  <a:lnTo>
                    <a:pt x="447856" y="53359"/>
                  </a:lnTo>
                  <a:lnTo>
                    <a:pt x="402808" y="80989"/>
                  </a:lnTo>
                  <a:lnTo>
                    <a:pt x="359121" y="111534"/>
                  </a:lnTo>
                  <a:lnTo>
                    <a:pt x="316993" y="144809"/>
                  </a:lnTo>
                  <a:lnTo>
                    <a:pt x="276617" y="180634"/>
                  </a:lnTo>
                  <a:lnTo>
                    <a:pt x="238191" y="218824"/>
                  </a:lnTo>
                  <a:lnTo>
                    <a:pt x="204620" y="256019"/>
                  </a:lnTo>
                  <a:lnTo>
                    <a:pt x="173031" y="294931"/>
                  </a:lnTo>
                  <a:lnTo>
                    <a:pt x="143578" y="335417"/>
                  </a:lnTo>
                  <a:lnTo>
                    <a:pt x="116414" y="377335"/>
                  </a:lnTo>
                  <a:lnTo>
                    <a:pt x="91693" y="420540"/>
                  </a:lnTo>
                  <a:lnTo>
                    <a:pt x="69570" y="464891"/>
                  </a:lnTo>
                  <a:lnTo>
                    <a:pt x="50198" y="510245"/>
                  </a:lnTo>
                  <a:lnTo>
                    <a:pt x="33732" y="556457"/>
                  </a:lnTo>
                  <a:lnTo>
                    <a:pt x="20325" y="603385"/>
                  </a:lnTo>
                  <a:lnTo>
                    <a:pt x="10131" y="650886"/>
                  </a:lnTo>
                  <a:lnTo>
                    <a:pt x="3305" y="698818"/>
                  </a:lnTo>
                  <a:lnTo>
                    <a:pt x="0" y="747036"/>
                  </a:lnTo>
                  <a:lnTo>
                    <a:pt x="369" y="795398"/>
                  </a:lnTo>
                  <a:lnTo>
                    <a:pt x="4519" y="843755"/>
                  </a:lnTo>
                  <a:lnTo>
                    <a:pt x="12357" y="891970"/>
                  </a:lnTo>
                  <a:lnTo>
                    <a:pt x="23743" y="939899"/>
                  </a:lnTo>
                  <a:lnTo>
                    <a:pt x="38537" y="987400"/>
                  </a:lnTo>
                  <a:lnTo>
                    <a:pt x="56597" y="1034328"/>
                  </a:lnTo>
                  <a:lnTo>
                    <a:pt x="77783" y="1080541"/>
                  </a:lnTo>
                  <a:lnTo>
                    <a:pt x="101955" y="1125896"/>
                  </a:lnTo>
                  <a:lnTo>
                    <a:pt x="128972" y="1170248"/>
                  </a:lnTo>
                  <a:lnTo>
                    <a:pt x="158694" y="1213456"/>
                  </a:lnTo>
                  <a:lnTo>
                    <a:pt x="190979" y="1255376"/>
                  </a:lnTo>
                  <a:lnTo>
                    <a:pt x="225687" y="1295863"/>
                  </a:lnTo>
                  <a:lnTo>
                    <a:pt x="262678" y="1334777"/>
                  </a:lnTo>
                  <a:lnTo>
                    <a:pt x="301811" y="1371972"/>
                  </a:lnTo>
                  <a:lnTo>
                    <a:pt x="339943" y="1404838"/>
                  </a:lnTo>
                  <a:lnTo>
                    <a:pt x="379688" y="1435988"/>
                  </a:lnTo>
                  <a:lnTo>
                    <a:pt x="420934" y="1465307"/>
                  </a:lnTo>
                  <a:lnTo>
                    <a:pt x="463568" y="1492679"/>
                  </a:lnTo>
                  <a:lnTo>
                    <a:pt x="507478" y="1517991"/>
                  </a:lnTo>
                  <a:lnTo>
                    <a:pt x="552550" y="1541127"/>
                  </a:lnTo>
                  <a:lnTo>
                    <a:pt x="598673" y="1561971"/>
                  </a:lnTo>
                  <a:lnTo>
                    <a:pt x="639805" y="1578228"/>
                  </a:lnTo>
                  <a:lnTo>
                    <a:pt x="681578" y="1592571"/>
                  </a:lnTo>
                  <a:lnTo>
                    <a:pt x="702683" y="1598996"/>
                  </a:lnTo>
                  <a:lnTo>
                    <a:pt x="706210" y="1600046"/>
                  </a:lnTo>
                  <a:lnTo>
                    <a:pt x="709745" y="1601046"/>
                  </a:lnTo>
                  <a:lnTo>
                    <a:pt x="713285" y="1602021"/>
                  </a:lnTo>
                  <a:lnTo>
                    <a:pt x="715073" y="1602521"/>
                  </a:lnTo>
                </a:path>
              </a:pathLst>
            </a:custGeom>
            <a:ln w="380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object 68">
              <a:extLst>
                <a:ext uri="{FF2B5EF4-FFF2-40B4-BE49-F238E27FC236}">
                  <a16:creationId xmlns:a16="http://schemas.microsoft.com/office/drawing/2014/main" id="{6297504F-541C-4E38-A71B-7FCDCA50E9DF}"/>
                </a:ext>
              </a:extLst>
            </p:cNvPr>
            <p:cNvSpPr/>
            <p:nvPr/>
          </p:nvSpPr>
          <p:spPr>
            <a:xfrm>
              <a:off x="945868" y="3560474"/>
              <a:ext cx="219787" cy="1616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bject 69">
              <a:extLst>
                <a:ext uri="{FF2B5EF4-FFF2-40B4-BE49-F238E27FC236}">
                  <a16:creationId xmlns:a16="http://schemas.microsoft.com/office/drawing/2014/main" id="{45FDB3B6-428F-488E-8658-626E386058CD}"/>
                </a:ext>
              </a:extLst>
            </p:cNvPr>
            <p:cNvSpPr/>
            <p:nvPr/>
          </p:nvSpPr>
          <p:spPr>
            <a:xfrm>
              <a:off x="1103753" y="5162470"/>
              <a:ext cx="218027" cy="16274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object 72">
            <a:extLst>
              <a:ext uri="{FF2B5EF4-FFF2-40B4-BE49-F238E27FC236}">
                <a16:creationId xmlns:a16="http://schemas.microsoft.com/office/drawing/2014/main" id="{FB34B3C0-1BDC-4357-97A8-293AAB147C99}"/>
              </a:ext>
            </a:extLst>
          </p:cNvPr>
          <p:cNvSpPr txBox="1"/>
          <p:nvPr/>
        </p:nvSpPr>
        <p:spPr>
          <a:xfrm>
            <a:off x="6660232" y="3095612"/>
            <a:ext cx="2144395" cy="83157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b="1" spc="-5" dirty="0">
                <a:solidFill>
                  <a:srgbClr val="1154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想法：在裁剪之前先把图像通过</a:t>
            </a:r>
            <a:r>
              <a:rPr lang="en-US" altLang="zh-CN" sz="1800" b="1" spc="-5" dirty="0">
                <a:solidFill>
                  <a:srgbClr val="1154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zh-CN" altLang="en-US" b="1" spc="-5" dirty="0">
                <a:solidFill>
                  <a:srgbClr val="1154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1800" b="1" spc="-5" dirty="0">
                <a:solidFill>
                  <a:srgbClr val="1154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1800" b="1" spc="-5" dirty="0">
                <a:solidFill>
                  <a:srgbClr val="1154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 sz="1800" b="1" spc="-5" dirty="0">
                <a:solidFill>
                  <a:srgbClr val="1154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功能代替裁剪</a:t>
            </a:r>
            <a:r>
              <a:rPr lang="en-US" altLang="zh-CN" sz="1800" b="1" spc="-5" dirty="0">
                <a:solidFill>
                  <a:srgbClr val="1154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919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4E6898C4-108B-4B75-B6D9-1361A8FB78F0}"/>
              </a:ext>
            </a:extLst>
          </p:cNvPr>
          <p:cNvGrpSpPr/>
          <p:nvPr/>
        </p:nvGrpSpPr>
        <p:grpSpPr>
          <a:xfrm>
            <a:off x="1054505" y="3508891"/>
            <a:ext cx="3512185" cy="1750695"/>
            <a:chOff x="945520" y="2705394"/>
            <a:chExt cx="3512185" cy="1750695"/>
          </a:xfrm>
        </p:grpSpPr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245BD87B-810C-4F23-BC9E-AC690A4DAAB8}"/>
                </a:ext>
              </a:extLst>
            </p:cNvPr>
            <p:cNvSpPr/>
            <p:nvPr/>
          </p:nvSpPr>
          <p:spPr>
            <a:xfrm>
              <a:off x="951870" y="3291628"/>
              <a:ext cx="3499468" cy="11578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bject 4">
              <a:extLst>
                <a:ext uri="{FF2B5EF4-FFF2-40B4-BE49-F238E27FC236}">
                  <a16:creationId xmlns:a16="http://schemas.microsoft.com/office/drawing/2014/main" id="{767A5E7D-C151-45A9-852D-F867BD05BE42}"/>
                </a:ext>
              </a:extLst>
            </p:cNvPr>
            <p:cNvSpPr/>
            <p:nvPr/>
          </p:nvSpPr>
          <p:spPr>
            <a:xfrm>
              <a:off x="951870" y="3291618"/>
              <a:ext cx="3499485" cy="1158240"/>
            </a:xfrm>
            <a:custGeom>
              <a:avLst/>
              <a:gdLst/>
              <a:ahLst/>
              <a:cxnLst/>
              <a:rect l="l" t="t" r="r" b="b"/>
              <a:pathLst>
                <a:path w="3499485" h="1158239">
                  <a:moveTo>
                    <a:pt x="0" y="1157872"/>
                  </a:moveTo>
                  <a:lnTo>
                    <a:pt x="1070200" y="0"/>
                  </a:lnTo>
                  <a:lnTo>
                    <a:pt x="3499470" y="0"/>
                  </a:lnTo>
                  <a:lnTo>
                    <a:pt x="2429272" y="1157872"/>
                  </a:lnTo>
                  <a:lnTo>
                    <a:pt x="0" y="115787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object 5">
              <a:extLst>
                <a:ext uri="{FF2B5EF4-FFF2-40B4-BE49-F238E27FC236}">
                  <a16:creationId xmlns:a16="http://schemas.microsoft.com/office/drawing/2014/main" id="{EE2C35C9-9388-492D-8F79-F5B0CB86B7DA}"/>
                </a:ext>
              </a:extLst>
            </p:cNvPr>
            <p:cNvSpPr/>
            <p:nvPr/>
          </p:nvSpPr>
          <p:spPr>
            <a:xfrm>
              <a:off x="1737403" y="3061543"/>
              <a:ext cx="1686560" cy="1049655"/>
            </a:xfrm>
            <a:custGeom>
              <a:avLst/>
              <a:gdLst/>
              <a:ahLst/>
              <a:cxnLst/>
              <a:rect l="l" t="t" r="r" b="b"/>
              <a:pathLst>
                <a:path w="1686560" h="1049654">
                  <a:moveTo>
                    <a:pt x="1686514" y="1049422"/>
                  </a:moveTo>
                  <a:lnTo>
                    <a:pt x="0" y="1049422"/>
                  </a:lnTo>
                  <a:lnTo>
                    <a:pt x="0" y="0"/>
                  </a:lnTo>
                  <a:lnTo>
                    <a:pt x="1686514" y="0"/>
                  </a:lnTo>
                  <a:lnTo>
                    <a:pt x="1686514" y="1049422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object 6">
              <a:extLst>
                <a:ext uri="{FF2B5EF4-FFF2-40B4-BE49-F238E27FC236}">
                  <a16:creationId xmlns:a16="http://schemas.microsoft.com/office/drawing/2014/main" id="{5802F487-B57A-4867-BE75-DB6FEFEF0B2C}"/>
                </a:ext>
              </a:extLst>
            </p:cNvPr>
            <p:cNvSpPr/>
            <p:nvPr/>
          </p:nvSpPr>
          <p:spPr>
            <a:xfrm>
              <a:off x="3423918" y="2711744"/>
              <a:ext cx="349885" cy="1399540"/>
            </a:xfrm>
            <a:custGeom>
              <a:avLst/>
              <a:gdLst/>
              <a:ahLst/>
              <a:cxnLst/>
              <a:rect l="l" t="t" r="r" b="b"/>
              <a:pathLst>
                <a:path w="349885" h="1399539">
                  <a:moveTo>
                    <a:pt x="0" y="1399222"/>
                  </a:moveTo>
                  <a:lnTo>
                    <a:pt x="0" y="349799"/>
                  </a:lnTo>
                  <a:lnTo>
                    <a:pt x="349824" y="0"/>
                  </a:lnTo>
                  <a:lnTo>
                    <a:pt x="349824" y="1049397"/>
                  </a:lnTo>
                  <a:lnTo>
                    <a:pt x="0" y="1399222"/>
                  </a:lnTo>
                  <a:close/>
                </a:path>
              </a:pathLst>
            </a:custGeom>
            <a:solidFill>
              <a:srgbClr val="CACACA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bject 7">
              <a:extLst>
                <a:ext uri="{FF2B5EF4-FFF2-40B4-BE49-F238E27FC236}">
                  <a16:creationId xmlns:a16="http://schemas.microsoft.com/office/drawing/2014/main" id="{3230A28C-46BB-4CD7-BDFC-7FEB177C919D}"/>
                </a:ext>
              </a:extLst>
            </p:cNvPr>
            <p:cNvSpPr/>
            <p:nvPr/>
          </p:nvSpPr>
          <p:spPr>
            <a:xfrm>
              <a:off x="1737403" y="2711744"/>
              <a:ext cx="2036445" cy="349885"/>
            </a:xfrm>
            <a:custGeom>
              <a:avLst/>
              <a:gdLst/>
              <a:ahLst/>
              <a:cxnLst/>
              <a:rect l="l" t="t" r="r" b="b"/>
              <a:pathLst>
                <a:path w="2036445" h="349885">
                  <a:moveTo>
                    <a:pt x="1686514" y="349799"/>
                  </a:moveTo>
                  <a:lnTo>
                    <a:pt x="0" y="349799"/>
                  </a:lnTo>
                  <a:lnTo>
                    <a:pt x="349801" y="0"/>
                  </a:lnTo>
                  <a:lnTo>
                    <a:pt x="2036338" y="0"/>
                  </a:lnTo>
                  <a:lnTo>
                    <a:pt x="1686514" y="349799"/>
                  </a:lnTo>
                  <a:close/>
                </a:path>
              </a:pathLst>
            </a:custGeom>
            <a:solidFill>
              <a:srgbClr val="FFFFFF">
                <a:alpha val="9293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object 8">
              <a:extLst>
                <a:ext uri="{FF2B5EF4-FFF2-40B4-BE49-F238E27FC236}">
                  <a16:creationId xmlns:a16="http://schemas.microsoft.com/office/drawing/2014/main" id="{D0700224-E8C9-471C-89B8-17B376CB23AB}"/>
                </a:ext>
              </a:extLst>
            </p:cNvPr>
            <p:cNvSpPr/>
            <p:nvPr/>
          </p:nvSpPr>
          <p:spPr>
            <a:xfrm>
              <a:off x="1737403" y="2711744"/>
              <a:ext cx="2036445" cy="1399540"/>
            </a:xfrm>
            <a:custGeom>
              <a:avLst/>
              <a:gdLst/>
              <a:ahLst/>
              <a:cxnLst/>
              <a:rect l="l" t="t" r="r" b="b"/>
              <a:pathLst>
                <a:path w="2036445" h="1399539">
                  <a:moveTo>
                    <a:pt x="0" y="349799"/>
                  </a:moveTo>
                  <a:lnTo>
                    <a:pt x="349801" y="0"/>
                  </a:lnTo>
                  <a:lnTo>
                    <a:pt x="2036338" y="0"/>
                  </a:lnTo>
                  <a:lnTo>
                    <a:pt x="2036338" y="1049397"/>
                  </a:lnTo>
                  <a:lnTo>
                    <a:pt x="1686514" y="1399222"/>
                  </a:lnTo>
                  <a:lnTo>
                    <a:pt x="0" y="1399222"/>
                  </a:lnTo>
                  <a:lnTo>
                    <a:pt x="0" y="349799"/>
                  </a:lnTo>
                  <a:close/>
                </a:path>
                <a:path w="2036445" h="1399539">
                  <a:moveTo>
                    <a:pt x="0" y="349799"/>
                  </a:moveTo>
                  <a:lnTo>
                    <a:pt x="1686514" y="349799"/>
                  </a:lnTo>
                  <a:lnTo>
                    <a:pt x="2036338" y="0"/>
                  </a:lnTo>
                </a:path>
                <a:path w="2036445" h="1399539">
                  <a:moveTo>
                    <a:pt x="1686514" y="349799"/>
                  </a:moveTo>
                  <a:lnTo>
                    <a:pt x="1686514" y="1399222"/>
                  </a:lnTo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object 9">
            <a:extLst>
              <a:ext uri="{FF2B5EF4-FFF2-40B4-BE49-F238E27FC236}">
                <a16:creationId xmlns:a16="http://schemas.microsoft.com/office/drawing/2014/main" id="{F783ED4F-7F7B-4701-9AD4-4A91ED867A4A}"/>
              </a:ext>
            </a:extLst>
          </p:cNvPr>
          <p:cNvSpPr txBox="1"/>
          <p:nvPr/>
        </p:nvSpPr>
        <p:spPr>
          <a:xfrm>
            <a:off x="2275114" y="4229794"/>
            <a:ext cx="9501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BB97E89F-4489-43F7-8775-864859B0B121}"/>
              </a:ext>
            </a:extLst>
          </p:cNvPr>
          <p:cNvGrpSpPr/>
          <p:nvPr/>
        </p:nvGrpSpPr>
        <p:grpSpPr>
          <a:xfrm>
            <a:off x="1840039" y="2868335"/>
            <a:ext cx="2049145" cy="832485"/>
            <a:chOff x="1731054" y="2064838"/>
            <a:chExt cx="2049145" cy="832485"/>
          </a:xfrm>
        </p:grpSpPr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E5A7B7DE-7F4E-4820-8088-EFB43D59F2B4}"/>
                </a:ext>
              </a:extLst>
            </p:cNvPr>
            <p:cNvSpPr/>
            <p:nvPr/>
          </p:nvSpPr>
          <p:spPr>
            <a:xfrm>
              <a:off x="1737404" y="23071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1718589" y="343769"/>
                  </a:moveTo>
                  <a:lnTo>
                    <a:pt x="0" y="343769"/>
                  </a:ln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64DA6647-D6D9-45CA-8ADA-82CAC126D7EF}"/>
                </a:ext>
              </a:extLst>
            </p:cNvPr>
            <p:cNvSpPr/>
            <p:nvPr/>
          </p:nvSpPr>
          <p:spPr>
            <a:xfrm>
              <a:off x="1737404" y="2307175"/>
              <a:ext cx="2036445" cy="344170"/>
            </a:xfrm>
            <a:custGeom>
              <a:avLst/>
              <a:gdLst/>
              <a:ahLst/>
              <a:cxnLst/>
              <a:rect l="l" t="t" r="r" b="b"/>
              <a:pathLst>
                <a:path w="2036445" h="344169">
                  <a:moveTo>
                    <a:pt x="0" y="343769"/>
                  </a:moveTo>
                  <a:lnTo>
                    <a:pt x="317746" y="0"/>
                  </a:lnTo>
                  <a:lnTo>
                    <a:pt x="2036338" y="0"/>
                  </a:lnTo>
                  <a:lnTo>
                    <a:pt x="1718589" y="343769"/>
                  </a:lnTo>
                  <a:lnTo>
                    <a:pt x="0" y="34376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7CAEFD26-6930-46FE-97CE-D80BB18A5584}"/>
                </a:ext>
              </a:extLst>
            </p:cNvPr>
            <p:cNvSpPr/>
            <p:nvPr/>
          </p:nvSpPr>
          <p:spPr>
            <a:xfrm>
              <a:off x="2614344" y="2661569"/>
              <a:ext cx="191449" cy="2352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60DB9B27-1522-4710-8889-E4514F18F832}"/>
                </a:ext>
              </a:extLst>
            </p:cNvPr>
            <p:cNvSpPr/>
            <p:nvPr/>
          </p:nvSpPr>
          <p:spPr>
            <a:xfrm>
              <a:off x="1923953" y="2388087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362584" y="219232"/>
                  </a:moveTo>
                  <a:lnTo>
                    <a:pt x="0" y="219232"/>
                  </a:lnTo>
                  <a:lnTo>
                    <a:pt x="202632" y="0"/>
                  </a:lnTo>
                  <a:lnTo>
                    <a:pt x="565216" y="0"/>
                  </a:lnTo>
                  <a:lnTo>
                    <a:pt x="362584" y="21923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3720BF40-4182-44D9-B5BA-6114C3551D99}"/>
                </a:ext>
              </a:extLst>
            </p:cNvPr>
            <p:cNvSpPr/>
            <p:nvPr/>
          </p:nvSpPr>
          <p:spPr>
            <a:xfrm>
              <a:off x="1923953" y="2388087"/>
              <a:ext cx="565785" cy="219710"/>
            </a:xfrm>
            <a:custGeom>
              <a:avLst/>
              <a:gdLst/>
              <a:ahLst/>
              <a:cxnLst/>
              <a:rect l="l" t="t" r="r" b="b"/>
              <a:pathLst>
                <a:path w="565785" h="219710">
                  <a:moveTo>
                    <a:pt x="0" y="219232"/>
                  </a:moveTo>
                  <a:lnTo>
                    <a:pt x="202632" y="0"/>
                  </a:lnTo>
                  <a:lnTo>
                    <a:pt x="565216" y="0"/>
                  </a:lnTo>
                  <a:lnTo>
                    <a:pt x="362584" y="219232"/>
                  </a:lnTo>
                  <a:lnTo>
                    <a:pt x="0" y="219232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bject 16">
              <a:extLst>
                <a:ext uri="{FF2B5EF4-FFF2-40B4-BE49-F238E27FC236}">
                  <a16:creationId xmlns:a16="http://schemas.microsoft.com/office/drawing/2014/main" id="{0BEBF47B-2983-45E8-877A-8039D2CF08DD}"/>
                </a:ext>
              </a:extLst>
            </p:cNvPr>
            <p:cNvSpPr/>
            <p:nvPr/>
          </p:nvSpPr>
          <p:spPr>
            <a:xfrm>
              <a:off x="2472927" y="2482484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560691" y="89384"/>
                  </a:moveTo>
                  <a:lnTo>
                    <a:pt x="0" y="89384"/>
                  </a:lnTo>
                  <a:lnTo>
                    <a:pt x="82617" y="0"/>
                  </a:lnTo>
                  <a:lnTo>
                    <a:pt x="643316" y="0"/>
                  </a:lnTo>
                  <a:lnTo>
                    <a:pt x="560691" y="89384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0B050954-A28E-4958-B595-B762179728CF}"/>
                </a:ext>
              </a:extLst>
            </p:cNvPr>
            <p:cNvSpPr/>
            <p:nvPr/>
          </p:nvSpPr>
          <p:spPr>
            <a:xfrm>
              <a:off x="2472927" y="2482484"/>
              <a:ext cx="643890" cy="89535"/>
            </a:xfrm>
            <a:custGeom>
              <a:avLst/>
              <a:gdLst/>
              <a:ahLst/>
              <a:cxnLst/>
              <a:rect l="l" t="t" r="r" b="b"/>
              <a:pathLst>
                <a:path w="643889" h="89535">
                  <a:moveTo>
                    <a:pt x="0" y="89384"/>
                  </a:moveTo>
                  <a:lnTo>
                    <a:pt x="82617" y="0"/>
                  </a:lnTo>
                  <a:lnTo>
                    <a:pt x="643316" y="0"/>
                  </a:lnTo>
                  <a:lnTo>
                    <a:pt x="560691" y="89384"/>
                  </a:lnTo>
                  <a:lnTo>
                    <a:pt x="0" y="89384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bject 18">
              <a:extLst>
                <a:ext uri="{FF2B5EF4-FFF2-40B4-BE49-F238E27FC236}">
                  <a16:creationId xmlns:a16="http://schemas.microsoft.com/office/drawing/2014/main" id="{41DC37B4-4EBC-4C4F-BAEF-91E935E765C4}"/>
                </a:ext>
              </a:extLst>
            </p:cNvPr>
            <p:cNvSpPr/>
            <p:nvPr/>
          </p:nvSpPr>
          <p:spPr>
            <a:xfrm>
              <a:off x="3116293" y="2350160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266124" y="257059"/>
                  </a:moveTo>
                  <a:lnTo>
                    <a:pt x="0" y="257059"/>
                  </a:lnTo>
                  <a:lnTo>
                    <a:pt x="237599" y="0"/>
                  </a:lnTo>
                  <a:lnTo>
                    <a:pt x="503723" y="0"/>
                  </a:lnTo>
                  <a:lnTo>
                    <a:pt x="266124" y="25705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8DE71D00-8438-4470-AA76-2A5D8E22FB7C}"/>
                </a:ext>
              </a:extLst>
            </p:cNvPr>
            <p:cNvSpPr/>
            <p:nvPr/>
          </p:nvSpPr>
          <p:spPr>
            <a:xfrm>
              <a:off x="3116293" y="2350160"/>
              <a:ext cx="504190" cy="257175"/>
            </a:xfrm>
            <a:custGeom>
              <a:avLst/>
              <a:gdLst/>
              <a:ahLst/>
              <a:cxnLst/>
              <a:rect l="l" t="t" r="r" b="b"/>
              <a:pathLst>
                <a:path w="504189" h="257175">
                  <a:moveTo>
                    <a:pt x="0" y="257059"/>
                  </a:moveTo>
                  <a:lnTo>
                    <a:pt x="237599" y="0"/>
                  </a:lnTo>
                  <a:lnTo>
                    <a:pt x="503723" y="0"/>
                  </a:lnTo>
                  <a:lnTo>
                    <a:pt x="266124" y="257059"/>
                  </a:lnTo>
                  <a:lnTo>
                    <a:pt x="0" y="257059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bject 20">
              <a:extLst>
                <a:ext uri="{FF2B5EF4-FFF2-40B4-BE49-F238E27FC236}">
                  <a16:creationId xmlns:a16="http://schemas.microsoft.com/office/drawing/2014/main" id="{04CFDF80-07D6-4166-ADC4-2DADA09EF5E0}"/>
                </a:ext>
              </a:extLst>
            </p:cNvPr>
            <p:cNvSpPr/>
            <p:nvPr/>
          </p:nvSpPr>
          <p:spPr>
            <a:xfrm>
              <a:off x="2152478" y="2226655"/>
              <a:ext cx="191444" cy="2352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bject 21">
              <a:extLst>
                <a:ext uri="{FF2B5EF4-FFF2-40B4-BE49-F238E27FC236}">
                  <a16:creationId xmlns:a16="http://schemas.microsoft.com/office/drawing/2014/main" id="{93928624-90B8-4376-A7E5-93EC51E7E6FA}"/>
                </a:ext>
              </a:extLst>
            </p:cNvPr>
            <p:cNvSpPr/>
            <p:nvPr/>
          </p:nvSpPr>
          <p:spPr>
            <a:xfrm>
              <a:off x="2708744" y="2308835"/>
              <a:ext cx="191449" cy="2352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05082E97-BB82-4DD5-9691-999FC09D1C30}"/>
                </a:ext>
              </a:extLst>
            </p:cNvPr>
            <p:cNvSpPr/>
            <p:nvPr/>
          </p:nvSpPr>
          <p:spPr>
            <a:xfrm>
              <a:off x="3265043" y="2264590"/>
              <a:ext cx="191424" cy="2352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object 23">
              <a:extLst>
                <a:ext uri="{FF2B5EF4-FFF2-40B4-BE49-F238E27FC236}">
                  <a16:creationId xmlns:a16="http://schemas.microsoft.com/office/drawing/2014/main" id="{6891DE51-6286-4BB0-9BD2-DC28DD1DB721}"/>
                </a:ext>
              </a:extLst>
            </p:cNvPr>
            <p:cNvSpPr/>
            <p:nvPr/>
          </p:nvSpPr>
          <p:spPr>
            <a:xfrm>
              <a:off x="2044200" y="2071188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39" y="131847"/>
                  </a:moveTo>
                  <a:lnTo>
                    <a:pt x="0" y="131847"/>
                  </a:lnTo>
                  <a:lnTo>
                    <a:pt x="121864" y="0"/>
                  </a:lnTo>
                  <a:lnTo>
                    <a:pt x="418104" y="0"/>
                  </a:lnTo>
                  <a:lnTo>
                    <a:pt x="296239" y="13184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bject 24">
              <a:extLst>
                <a:ext uri="{FF2B5EF4-FFF2-40B4-BE49-F238E27FC236}">
                  <a16:creationId xmlns:a16="http://schemas.microsoft.com/office/drawing/2014/main" id="{A00029DB-D69B-45AA-B8D5-2ABDF101136B}"/>
                </a:ext>
              </a:extLst>
            </p:cNvPr>
            <p:cNvSpPr/>
            <p:nvPr/>
          </p:nvSpPr>
          <p:spPr>
            <a:xfrm>
              <a:off x="2044200" y="2071188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64" y="0"/>
                  </a:lnTo>
                  <a:lnTo>
                    <a:pt x="418104" y="0"/>
                  </a:lnTo>
                  <a:lnTo>
                    <a:pt x="296239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bject 25">
              <a:extLst>
                <a:ext uri="{FF2B5EF4-FFF2-40B4-BE49-F238E27FC236}">
                  <a16:creationId xmlns:a16="http://schemas.microsoft.com/office/drawing/2014/main" id="{BA8E0C92-D213-4B6B-B2C8-7190D3AFA647}"/>
                </a:ext>
              </a:extLst>
            </p:cNvPr>
            <p:cNvSpPr/>
            <p:nvPr/>
          </p:nvSpPr>
          <p:spPr>
            <a:xfrm>
              <a:off x="2631944" y="2111418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49" y="131847"/>
                  </a:moveTo>
                  <a:lnTo>
                    <a:pt x="0" y="131847"/>
                  </a:lnTo>
                  <a:lnTo>
                    <a:pt x="121874" y="0"/>
                  </a:lnTo>
                  <a:lnTo>
                    <a:pt x="418099" y="0"/>
                  </a:lnTo>
                  <a:lnTo>
                    <a:pt x="296249" y="13184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bject 26">
              <a:extLst>
                <a:ext uri="{FF2B5EF4-FFF2-40B4-BE49-F238E27FC236}">
                  <a16:creationId xmlns:a16="http://schemas.microsoft.com/office/drawing/2014/main" id="{D484ECB3-03F8-4028-A9D4-1626E0EF3EC3}"/>
                </a:ext>
              </a:extLst>
            </p:cNvPr>
            <p:cNvSpPr/>
            <p:nvPr/>
          </p:nvSpPr>
          <p:spPr>
            <a:xfrm>
              <a:off x="2631944" y="2111418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74" y="0"/>
                  </a:lnTo>
                  <a:lnTo>
                    <a:pt x="418099" y="0"/>
                  </a:lnTo>
                  <a:lnTo>
                    <a:pt x="296249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bject 27">
              <a:extLst>
                <a:ext uri="{FF2B5EF4-FFF2-40B4-BE49-F238E27FC236}">
                  <a16:creationId xmlns:a16="http://schemas.microsoft.com/office/drawing/2014/main" id="{54B47536-411C-4235-ACAD-3345919EB1F5}"/>
                </a:ext>
              </a:extLst>
            </p:cNvPr>
            <p:cNvSpPr/>
            <p:nvPr/>
          </p:nvSpPr>
          <p:spPr>
            <a:xfrm>
              <a:off x="3203118" y="2102760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296224" y="131847"/>
                  </a:moveTo>
                  <a:lnTo>
                    <a:pt x="0" y="131847"/>
                  </a:lnTo>
                  <a:lnTo>
                    <a:pt x="121849" y="0"/>
                  </a:lnTo>
                  <a:lnTo>
                    <a:pt x="418099" y="0"/>
                  </a:lnTo>
                  <a:lnTo>
                    <a:pt x="296224" y="131847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bject 28">
              <a:extLst>
                <a:ext uri="{FF2B5EF4-FFF2-40B4-BE49-F238E27FC236}">
                  <a16:creationId xmlns:a16="http://schemas.microsoft.com/office/drawing/2014/main" id="{09E3BECC-34C2-4B56-9201-A47042D32B0C}"/>
                </a:ext>
              </a:extLst>
            </p:cNvPr>
            <p:cNvSpPr/>
            <p:nvPr/>
          </p:nvSpPr>
          <p:spPr>
            <a:xfrm>
              <a:off x="3203118" y="2102760"/>
              <a:ext cx="418465" cy="132080"/>
            </a:xfrm>
            <a:custGeom>
              <a:avLst/>
              <a:gdLst/>
              <a:ahLst/>
              <a:cxnLst/>
              <a:rect l="l" t="t" r="r" b="b"/>
              <a:pathLst>
                <a:path w="418464" h="132080">
                  <a:moveTo>
                    <a:pt x="0" y="131847"/>
                  </a:moveTo>
                  <a:lnTo>
                    <a:pt x="121849" y="0"/>
                  </a:lnTo>
                  <a:lnTo>
                    <a:pt x="418099" y="0"/>
                  </a:lnTo>
                  <a:lnTo>
                    <a:pt x="296224" y="131847"/>
                  </a:lnTo>
                  <a:lnTo>
                    <a:pt x="0" y="131847"/>
                  </a:lnTo>
                  <a:close/>
                </a:path>
              </a:pathLst>
            </a:custGeom>
            <a:ln w="12699">
              <a:solidFill>
                <a:srgbClr val="1C7E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object 29">
            <a:extLst>
              <a:ext uri="{FF2B5EF4-FFF2-40B4-BE49-F238E27FC236}">
                <a16:creationId xmlns:a16="http://schemas.microsoft.com/office/drawing/2014/main" id="{87838B69-AD0A-4EBA-90F7-17089EFAF863}"/>
              </a:ext>
            </a:extLst>
          </p:cNvPr>
          <p:cNvSpPr txBox="1"/>
          <p:nvPr/>
        </p:nvSpPr>
        <p:spPr>
          <a:xfrm>
            <a:off x="4151078" y="4658272"/>
            <a:ext cx="11347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z="1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0">
            <a:extLst>
              <a:ext uri="{FF2B5EF4-FFF2-40B4-BE49-F238E27FC236}">
                <a16:creationId xmlns:a16="http://schemas.microsoft.com/office/drawing/2014/main" id="{6F636E88-89EA-4811-BF4F-108483EF7176}"/>
              </a:ext>
            </a:extLst>
          </p:cNvPr>
          <p:cNvSpPr txBox="1"/>
          <p:nvPr/>
        </p:nvSpPr>
        <p:spPr>
          <a:xfrm>
            <a:off x="3955731" y="3583257"/>
            <a:ext cx="148632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sz="14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处理整个图像</a:t>
            </a: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0FE8266E-6329-4CC5-A6CA-7D6BA61BC53F}"/>
              </a:ext>
            </a:extLst>
          </p:cNvPr>
          <p:cNvSpPr txBox="1"/>
          <p:nvPr/>
        </p:nvSpPr>
        <p:spPr>
          <a:xfrm>
            <a:off x="3975616" y="3187477"/>
            <a:ext cx="12471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“conv5 ”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的特征</a:t>
            </a:r>
          </a:p>
        </p:txBody>
      </p:sp>
      <p:grpSp>
        <p:nvGrpSpPr>
          <p:cNvPr id="9" name="object 32">
            <a:extLst>
              <a:ext uri="{FF2B5EF4-FFF2-40B4-BE49-F238E27FC236}">
                <a16:creationId xmlns:a16="http://schemas.microsoft.com/office/drawing/2014/main" id="{A219FB33-FC20-44E9-A48D-A47671DEE210}"/>
              </a:ext>
            </a:extLst>
          </p:cNvPr>
          <p:cNvGrpSpPr/>
          <p:nvPr/>
        </p:nvGrpSpPr>
        <p:grpSpPr>
          <a:xfrm>
            <a:off x="1450432" y="2621385"/>
            <a:ext cx="2392680" cy="873125"/>
            <a:chOff x="1341447" y="1817888"/>
            <a:chExt cx="2392680" cy="873125"/>
          </a:xfrm>
        </p:grpSpPr>
        <p:sp>
          <p:nvSpPr>
            <p:cNvPr id="26" name="object 33">
              <a:extLst>
                <a:ext uri="{FF2B5EF4-FFF2-40B4-BE49-F238E27FC236}">
                  <a16:creationId xmlns:a16="http://schemas.microsoft.com/office/drawing/2014/main" id="{F9333A1E-5DF0-43DA-B119-205022659099}"/>
                </a:ext>
              </a:extLst>
            </p:cNvPr>
            <p:cNvSpPr/>
            <p:nvPr/>
          </p:nvSpPr>
          <p:spPr>
            <a:xfrm>
              <a:off x="1341447" y="2527144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611" y="0"/>
                  </a:lnTo>
                </a:path>
              </a:pathLst>
            </a:custGeom>
            <a:ln w="19049">
              <a:solidFill>
                <a:srgbClr val="C8492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E28B102A-6C91-426B-BC6E-6716E8D76BD6}"/>
                </a:ext>
              </a:extLst>
            </p:cNvPr>
            <p:cNvSpPr/>
            <p:nvPr/>
          </p:nvSpPr>
          <p:spPr>
            <a:xfrm>
              <a:off x="2021533" y="2486154"/>
              <a:ext cx="105502" cy="819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9C385DA6-FFBE-473C-86C3-DDE4DC46EA68}"/>
                </a:ext>
              </a:extLst>
            </p:cNvPr>
            <p:cNvSpPr/>
            <p:nvPr/>
          </p:nvSpPr>
          <p:spPr>
            <a:xfrm>
              <a:off x="3242568" y="1825458"/>
              <a:ext cx="201549" cy="2015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bject 36">
              <a:extLst>
                <a:ext uri="{FF2B5EF4-FFF2-40B4-BE49-F238E27FC236}">
                  <a16:creationId xmlns:a16="http://schemas.microsoft.com/office/drawing/2014/main" id="{F9F0A960-0B92-470C-9B0B-B0D4A7A50540}"/>
                </a:ext>
              </a:extLst>
            </p:cNvPr>
            <p:cNvSpPr/>
            <p:nvPr/>
          </p:nvSpPr>
          <p:spPr>
            <a:xfrm>
              <a:off x="2732319" y="1828363"/>
              <a:ext cx="191449" cy="2352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bject 37">
              <a:extLst>
                <a:ext uri="{FF2B5EF4-FFF2-40B4-BE49-F238E27FC236}">
                  <a16:creationId xmlns:a16="http://schemas.microsoft.com/office/drawing/2014/main" id="{3B0AD091-6737-49FF-9057-D8D7E2CBC9C2}"/>
                </a:ext>
              </a:extLst>
            </p:cNvPr>
            <p:cNvSpPr/>
            <p:nvPr/>
          </p:nvSpPr>
          <p:spPr>
            <a:xfrm>
              <a:off x="2289085" y="1817888"/>
              <a:ext cx="207869" cy="2013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bject 38">
              <a:extLst>
                <a:ext uri="{FF2B5EF4-FFF2-40B4-BE49-F238E27FC236}">
                  <a16:creationId xmlns:a16="http://schemas.microsoft.com/office/drawing/2014/main" id="{05B6F605-66B0-4443-8278-6B93C4167406}"/>
                </a:ext>
              </a:extLst>
            </p:cNvPr>
            <p:cNvSpPr/>
            <p:nvPr/>
          </p:nvSpPr>
          <p:spPr>
            <a:xfrm>
              <a:off x="1735496" y="2021420"/>
              <a:ext cx="1984375" cy="655320"/>
            </a:xfrm>
            <a:custGeom>
              <a:avLst/>
              <a:gdLst/>
              <a:ahLst/>
              <a:cxnLst/>
              <a:rect l="l" t="t" r="r" b="b"/>
              <a:pathLst>
                <a:path w="1984375" h="655319">
                  <a:moveTo>
                    <a:pt x="0" y="0"/>
                  </a:moveTo>
                  <a:lnTo>
                    <a:pt x="1984196" y="0"/>
                  </a:lnTo>
                  <a:lnTo>
                    <a:pt x="1984196" y="655198"/>
                  </a:lnTo>
                  <a:lnTo>
                    <a:pt x="0" y="6551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object 39">
            <a:extLst>
              <a:ext uri="{FF2B5EF4-FFF2-40B4-BE49-F238E27FC236}">
                <a16:creationId xmlns:a16="http://schemas.microsoft.com/office/drawing/2014/main" id="{40490E1C-F023-4739-9C2D-4FD53ED566CE}"/>
              </a:ext>
            </a:extLst>
          </p:cNvPr>
          <p:cNvSpPr txBox="1"/>
          <p:nvPr/>
        </p:nvSpPr>
        <p:spPr>
          <a:xfrm>
            <a:off x="3975616" y="2813729"/>
            <a:ext cx="163131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spc="-5" dirty="0">
                <a:solidFill>
                  <a:srgbClr val="C849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</a:t>
            </a:r>
            <a:r>
              <a:rPr lang="en-US" altLang="zh-CN" sz="1400" spc="-5" dirty="0">
                <a:solidFill>
                  <a:srgbClr val="C849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1400" spc="-5" dirty="0">
                <a:solidFill>
                  <a:srgbClr val="C849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调整大小功能</a:t>
            </a:r>
          </a:p>
        </p:txBody>
      </p:sp>
      <p:sp>
        <p:nvSpPr>
          <p:cNvPr id="11" name="object 40">
            <a:extLst>
              <a:ext uri="{FF2B5EF4-FFF2-40B4-BE49-F238E27FC236}">
                <a16:creationId xmlns:a16="http://schemas.microsoft.com/office/drawing/2014/main" id="{42B41DB4-2F5A-470D-8522-45D4F3C4E6F6}"/>
              </a:ext>
            </a:extLst>
          </p:cNvPr>
          <p:cNvSpPr txBox="1"/>
          <p:nvPr/>
        </p:nvSpPr>
        <p:spPr>
          <a:xfrm>
            <a:off x="1895081" y="1645920"/>
            <a:ext cx="859298" cy="682687"/>
          </a:xfrm>
          <a:prstGeom prst="rect">
            <a:avLst/>
          </a:prstGeom>
          <a:ln w="19049">
            <a:solidFill>
              <a:srgbClr val="28AE8C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5090" marR="138430">
              <a:lnSpc>
                <a:spcPts val="1650"/>
              </a:lnSpc>
              <a:spcBef>
                <a:spcPts val="320"/>
              </a:spcBef>
            </a:pPr>
            <a:r>
              <a:rPr sz="1400" spc="-5" dirty="0">
                <a:solidFill>
                  <a:srgbClr val="C849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sz="1400" dirty="0">
                <a:solidFill>
                  <a:srgbClr val="C849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 </a:t>
            </a:r>
            <a:r>
              <a:rPr sz="1400" spc="-5" dirty="0">
                <a:solidFill>
                  <a:srgbClr val="C849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41">
            <a:extLst>
              <a:ext uri="{FF2B5EF4-FFF2-40B4-BE49-F238E27FC236}">
                <a16:creationId xmlns:a16="http://schemas.microsoft.com/office/drawing/2014/main" id="{0F3517F4-F298-43B5-88F9-16E8E1CA5792}"/>
              </a:ext>
            </a:extLst>
          </p:cNvPr>
          <p:cNvSpPr txBox="1"/>
          <p:nvPr/>
        </p:nvSpPr>
        <p:spPr>
          <a:xfrm>
            <a:off x="2525482" y="2341361"/>
            <a:ext cx="843915" cy="250068"/>
          </a:xfrm>
          <a:prstGeom prst="rect">
            <a:avLst/>
          </a:prstGeom>
          <a:ln w="19049">
            <a:solidFill>
              <a:srgbClr val="28AE8C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30"/>
              </a:spcBef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42">
            <a:extLst>
              <a:ext uri="{FF2B5EF4-FFF2-40B4-BE49-F238E27FC236}">
                <a16:creationId xmlns:a16="http://schemas.microsoft.com/office/drawing/2014/main" id="{B77C36F5-6B85-42DD-8BCC-25017C3FEC2E}"/>
              </a:ext>
            </a:extLst>
          </p:cNvPr>
          <p:cNvSpPr/>
          <p:nvPr/>
        </p:nvSpPr>
        <p:spPr>
          <a:xfrm>
            <a:off x="2552820" y="2143291"/>
            <a:ext cx="201559" cy="2015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43">
            <a:extLst>
              <a:ext uri="{FF2B5EF4-FFF2-40B4-BE49-F238E27FC236}">
                <a16:creationId xmlns:a16="http://schemas.microsoft.com/office/drawing/2014/main" id="{0D831C36-54DD-4B94-B41E-0F7E40C3B160}"/>
              </a:ext>
            </a:extLst>
          </p:cNvPr>
          <p:cNvSpPr txBox="1"/>
          <p:nvPr/>
        </p:nvSpPr>
        <p:spPr>
          <a:xfrm>
            <a:off x="3975616" y="2320053"/>
            <a:ext cx="14827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区域网络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44">
            <a:extLst>
              <a:ext uri="{FF2B5EF4-FFF2-40B4-BE49-F238E27FC236}">
                <a16:creationId xmlns:a16="http://schemas.microsoft.com/office/drawing/2014/main" id="{E025E218-D7E6-4D25-ACBF-24503F4A7496}"/>
              </a:ext>
            </a:extLst>
          </p:cNvPr>
          <p:cNvSpPr txBox="1"/>
          <p:nvPr/>
        </p:nvSpPr>
        <p:spPr>
          <a:xfrm>
            <a:off x="755576" y="1628800"/>
            <a:ext cx="991809" cy="27719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715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solidFill>
                  <a:srgbClr val="C849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对象类别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45">
            <a:extLst>
              <a:ext uri="{FF2B5EF4-FFF2-40B4-BE49-F238E27FC236}">
                <a16:creationId xmlns:a16="http://schemas.microsoft.com/office/drawing/2014/main" id="{46B38E92-FC13-42E9-AA36-D05D320286D7}"/>
              </a:ext>
            </a:extLst>
          </p:cNvPr>
          <p:cNvSpPr/>
          <p:nvPr/>
        </p:nvSpPr>
        <p:spPr>
          <a:xfrm>
            <a:off x="3103753" y="2141314"/>
            <a:ext cx="201574" cy="2015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46">
            <a:extLst>
              <a:ext uri="{FF2B5EF4-FFF2-40B4-BE49-F238E27FC236}">
                <a16:creationId xmlns:a16="http://schemas.microsoft.com/office/drawing/2014/main" id="{F692A26F-1B27-4D9C-BF6E-6F313FA74739}"/>
              </a:ext>
            </a:extLst>
          </p:cNvPr>
          <p:cNvSpPr txBox="1"/>
          <p:nvPr/>
        </p:nvSpPr>
        <p:spPr>
          <a:xfrm>
            <a:off x="3117728" y="1819269"/>
            <a:ext cx="643890" cy="246221"/>
          </a:xfrm>
          <a:prstGeom prst="rect">
            <a:avLst/>
          </a:prstGeom>
          <a:ln w="19049">
            <a:solidFill>
              <a:srgbClr val="28AE8C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solidFill>
                  <a:srgbClr val="C849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47">
            <a:extLst>
              <a:ext uri="{FF2B5EF4-FFF2-40B4-BE49-F238E27FC236}">
                <a16:creationId xmlns:a16="http://schemas.microsoft.com/office/drawing/2014/main" id="{AE5C3168-3C63-49E9-9DBA-75A712054A14}"/>
              </a:ext>
            </a:extLst>
          </p:cNvPr>
          <p:cNvSpPr txBox="1"/>
          <p:nvPr/>
        </p:nvSpPr>
        <p:spPr>
          <a:xfrm>
            <a:off x="3975616" y="1817223"/>
            <a:ext cx="9712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spc="-5" dirty="0">
                <a:solidFill>
                  <a:srgbClr val="C849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包围框偏移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49">
            <a:extLst>
              <a:ext uri="{FF2B5EF4-FFF2-40B4-BE49-F238E27FC236}">
                <a16:creationId xmlns:a16="http://schemas.microsoft.com/office/drawing/2014/main" id="{6779CDC6-2C0B-40D6-BD11-33846CDCE0B8}"/>
              </a:ext>
            </a:extLst>
          </p:cNvPr>
          <p:cNvSpPr/>
          <p:nvPr/>
        </p:nvSpPr>
        <p:spPr>
          <a:xfrm>
            <a:off x="6356133" y="2484046"/>
            <a:ext cx="2605858" cy="27479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50">
            <a:extLst>
              <a:ext uri="{FF2B5EF4-FFF2-40B4-BE49-F238E27FC236}">
                <a16:creationId xmlns:a16="http://schemas.microsoft.com/office/drawing/2014/main" id="{B3EC73C7-AC72-4D16-94D4-AF136CEBB0A3}"/>
              </a:ext>
            </a:extLst>
          </p:cNvPr>
          <p:cNvSpPr txBox="1"/>
          <p:nvPr/>
        </p:nvSpPr>
        <p:spPr>
          <a:xfrm>
            <a:off x="6441786" y="2238222"/>
            <a:ext cx="178042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“Slow”</a:t>
            </a:r>
            <a:r>
              <a:rPr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51">
            <a:extLst>
              <a:ext uri="{FF2B5EF4-FFF2-40B4-BE49-F238E27FC236}">
                <a16:creationId xmlns:a16="http://schemas.microsoft.com/office/drawing/2014/main" id="{B2BA9F20-22EB-4684-8B9B-91627A1080EF}"/>
              </a:ext>
            </a:extLst>
          </p:cNvPr>
          <p:cNvSpPr txBox="1"/>
          <p:nvPr/>
        </p:nvSpPr>
        <p:spPr>
          <a:xfrm>
            <a:off x="187088" y="2667538"/>
            <a:ext cx="1331595" cy="83670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提案方法中的感兴趣区域（</a:t>
            </a:r>
            <a:r>
              <a:rPr lang="en-US" altLang="zh-CN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RoIs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54">
            <a:extLst>
              <a:ext uri="{FF2B5EF4-FFF2-40B4-BE49-F238E27FC236}">
                <a16:creationId xmlns:a16="http://schemas.microsoft.com/office/drawing/2014/main" id="{13E9EE8B-ADB9-4CEC-88DA-E2A6580BDE00}"/>
              </a:ext>
            </a:extLst>
          </p:cNvPr>
          <p:cNvSpPr txBox="1"/>
          <p:nvPr/>
        </p:nvSpPr>
        <p:spPr>
          <a:xfrm>
            <a:off x="174095" y="3835248"/>
            <a:ext cx="134175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“骨干”网络：</a:t>
            </a:r>
            <a:r>
              <a:rPr lang="en-US" sz="18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AlexNet，VGG，ResNet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bject 2">
            <a:extLst>
              <a:ext uri="{FF2B5EF4-FFF2-40B4-BE49-F238E27FC236}">
                <a16:creationId xmlns:a16="http://schemas.microsoft.com/office/drawing/2014/main" id="{0DAEC498-C02B-47BA-88E1-80C01FCCFB1E}"/>
              </a:ext>
            </a:extLst>
          </p:cNvPr>
          <p:cNvSpPr txBox="1">
            <a:spLocks/>
          </p:cNvSpPr>
          <p:nvPr/>
        </p:nvSpPr>
        <p:spPr bwMode="gray">
          <a:xfrm>
            <a:off x="3442570" y="435216"/>
            <a:ext cx="2238495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R-CNN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92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78095AC1-4560-4F38-AF87-049B8A0B5E05}"/>
              </a:ext>
            </a:extLst>
          </p:cNvPr>
          <p:cNvSpPr/>
          <p:nvPr/>
        </p:nvSpPr>
        <p:spPr>
          <a:xfrm>
            <a:off x="533429" y="2591273"/>
            <a:ext cx="1628894" cy="1385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557B0984-FE6A-4FAA-9889-6FFDCB111A53}"/>
              </a:ext>
            </a:extLst>
          </p:cNvPr>
          <p:cNvGrpSpPr/>
          <p:nvPr/>
        </p:nvGrpSpPr>
        <p:grpSpPr>
          <a:xfrm>
            <a:off x="2255753" y="2576088"/>
            <a:ext cx="1700530" cy="1410970"/>
            <a:chOff x="2104650" y="1488089"/>
            <a:chExt cx="1700530" cy="1410970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B74A1730-40E1-4556-A9DF-32D4882EE320}"/>
                </a:ext>
              </a:extLst>
            </p:cNvPr>
            <p:cNvSpPr/>
            <p:nvPr/>
          </p:nvSpPr>
          <p:spPr>
            <a:xfrm>
              <a:off x="2119605" y="1500866"/>
              <a:ext cx="1663311" cy="1390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D0D892D-6B98-4403-B21B-6BCA660C77B8}"/>
                </a:ext>
              </a:extLst>
            </p:cNvPr>
            <p:cNvSpPr/>
            <p:nvPr/>
          </p:nvSpPr>
          <p:spPr>
            <a:xfrm>
              <a:off x="2171120" y="1783271"/>
              <a:ext cx="1277620" cy="882650"/>
            </a:xfrm>
            <a:custGeom>
              <a:avLst/>
              <a:gdLst/>
              <a:ahLst/>
              <a:cxnLst/>
              <a:rect l="l" t="t" r="r" b="b"/>
              <a:pathLst>
                <a:path w="1277620" h="882650">
                  <a:moveTo>
                    <a:pt x="942173" y="882248"/>
                  </a:moveTo>
                  <a:lnTo>
                    <a:pt x="842223" y="813298"/>
                  </a:lnTo>
                  <a:lnTo>
                    <a:pt x="799423" y="703008"/>
                  </a:lnTo>
                  <a:lnTo>
                    <a:pt x="699473" y="716823"/>
                  </a:lnTo>
                  <a:lnTo>
                    <a:pt x="678098" y="641001"/>
                  </a:lnTo>
                  <a:lnTo>
                    <a:pt x="642398" y="489371"/>
                  </a:lnTo>
                  <a:lnTo>
                    <a:pt x="628098" y="372169"/>
                  </a:lnTo>
                  <a:lnTo>
                    <a:pt x="499623" y="296374"/>
                  </a:lnTo>
                  <a:lnTo>
                    <a:pt x="306909" y="234329"/>
                  </a:lnTo>
                  <a:lnTo>
                    <a:pt x="192709" y="206749"/>
                  </a:lnTo>
                  <a:lnTo>
                    <a:pt x="85659" y="220559"/>
                  </a:lnTo>
                  <a:lnTo>
                    <a:pt x="0" y="199884"/>
                  </a:lnTo>
                  <a:lnTo>
                    <a:pt x="47009" y="145779"/>
                  </a:lnTo>
                  <a:lnTo>
                    <a:pt x="285499" y="124049"/>
                  </a:lnTo>
                  <a:lnTo>
                    <a:pt x="542448" y="199884"/>
                  </a:lnTo>
                  <a:lnTo>
                    <a:pt x="720898" y="255024"/>
                  </a:lnTo>
                  <a:lnTo>
                    <a:pt x="785148" y="234329"/>
                  </a:lnTo>
                  <a:lnTo>
                    <a:pt x="756573" y="117184"/>
                  </a:lnTo>
                  <a:lnTo>
                    <a:pt x="756573" y="27579"/>
                  </a:lnTo>
                  <a:lnTo>
                    <a:pt x="799423" y="20674"/>
                  </a:lnTo>
                  <a:lnTo>
                    <a:pt x="920723" y="117184"/>
                  </a:lnTo>
                  <a:lnTo>
                    <a:pt x="1113447" y="103394"/>
                  </a:lnTo>
                  <a:lnTo>
                    <a:pt x="1227647" y="0"/>
                  </a:lnTo>
                  <a:lnTo>
                    <a:pt x="1277622" y="20674"/>
                  </a:lnTo>
                  <a:lnTo>
                    <a:pt x="1270472" y="192997"/>
                  </a:lnTo>
                  <a:lnTo>
                    <a:pt x="1241947" y="358416"/>
                  </a:lnTo>
                  <a:lnTo>
                    <a:pt x="1213372" y="413539"/>
                  </a:lnTo>
                  <a:lnTo>
                    <a:pt x="1263322" y="475581"/>
                  </a:lnTo>
                  <a:lnTo>
                    <a:pt x="1277622" y="572071"/>
                  </a:lnTo>
                  <a:lnTo>
                    <a:pt x="1277622" y="654771"/>
                  </a:lnTo>
                  <a:lnTo>
                    <a:pt x="1206247" y="723698"/>
                  </a:lnTo>
                  <a:lnTo>
                    <a:pt x="1106322" y="675446"/>
                  </a:lnTo>
                  <a:lnTo>
                    <a:pt x="1134872" y="551396"/>
                  </a:lnTo>
                  <a:lnTo>
                    <a:pt x="1056347" y="599651"/>
                  </a:lnTo>
                  <a:lnTo>
                    <a:pt x="963548" y="627211"/>
                  </a:lnTo>
                  <a:lnTo>
                    <a:pt x="977848" y="689236"/>
                  </a:lnTo>
                  <a:lnTo>
                    <a:pt x="1002497" y="754598"/>
                  </a:lnTo>
                  <a:lnTo>
                    <a:pt x="999247" y="833973"/>
                  </a:lnTo>
                  <a:lnTo>
                    <a:pt x="942173" y="882248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A7D9F9BE-8655-49FB-95D0-53A70FDE100B}"/>
                </a:ext>
              </a:extLst>
            </p:cNvPr>
            <p:cNvSpPr/>
            <p:nvPr/>
          </p:nvSpPr>
          <p:spPr>
            <a:xfrm>
              <a:off x="2171120" y="1783271"/>
              <a:ext cx="1277620" cy="882650"/>
            </a:xfrm>
            <a:custGeom>
              <a:avLst/>
              <a:gdLst/>
              <a:ahLst/>
              <a:cxnLst/>
              <a:rect l="l" t="t" r="r" b="b"/>
              <a:pathLst>
                <a:path w="1277620" h="882650">
                  <a:moveTo>
                    <a:pt x="47009" y="145779"/>
                  </a:moveTo>
                  <a:lnTo>
                    <a:pt x="285499" y="124049"/>
                  </a:lnTo>
                  <a:lnTo>
                    <a:pt x="542448" y="199884"/>
                  </a:lnTo>
                  <a:lnTo>
                    <a:pt x="720898" y="255024"/>
                  </a:lnTo>
                  <a:lnTo>
                    <a:pt x="785148" y="234329"/>
                  </a:lnTo>
                  <a:lnTo>
                    <a:pt x="756573" y="117184"/>
                  </a:lnTo>
                  <a:lnTo>
                    <a:pt x="756573" y="27579"/>
                  </a:lnTo>
                  <a:lnTo>
                    <a:pt x="799423" y="20674"/>
                  </a:lnTo>
                  <a:lnTo>
                    <a:pt x="920723" y="117184"/>
                  </a:lnTo>
                  <a:lnTo>
                    <a:pt x="1113447" y="103394"/>
                  </a:lnTo>
                  <a:lnTo>
                    <a:pt x="1227647" y="0"/>
                  </a:lnTo>
                  <a:lnTo>
                    <a:pt x="1277622" y="20674"/>
                  </a:lnTo>
                  <a:lnTo>
                    <a:pt x="1270472" y="192997"/>
                  </a:lnTo>
                  <a:lnTo>
                    <a:pt x="1241947" y="358416"/>
                  </a:lnTo>
                  <a:lnTo>
                    <a:pt x="1213372" y="413539"/>
                  </a:lnTo>
                  <a:lnTo>
                    <a:pt x="1263322" y="475581"/>
                  </a:lnTo>
                  <a:lnTo>
                    <a:pt x="1277622" y="572071"/>
                  </a:lnTo>
                  <a:lnTo>
                    <a:pt x="1277622" y="654771"/>
                  </a:lnTo>
                  <a:lnTo>
                    <a:pt x="1206247" y="723698"/>
                  </a:lnTo>
                  <a:lnTo>
                    <a:pt x="1106322" y="675446"/>
                  </a:lnTo>
                  <a:lnTo>
                    <a:pt x="1134872" y="551396"/>
                  </a:lnTo>
                  <a:lnTo>
                    <a:pt x="1056347" y="599651"/>
                  </a:lnTo>
                  <a:lnTo>
                    <a:pt x="963548" y="627211"/>
                  </a:lnTo>
                  <a:lnTo>
                    <a:pt x="977848" y="689236"/>
                  </a:lnTo>
                  <a:lnTo>
                    <a:pt x="1002497" y="754598"/>
                  </a:lnTo>
                  <a:lnTo>
                    <a:pt x="999247" y="833973"/>
                  </a:lnTo>
                  <a:lnTo>
                    <a:pt x="942173" y="882248"/>
                  </a:lnTo>
                  <a:lnTo>
                    <a:pt x="842223" y="813298"/>
                  </a:lnTo>
                  <a:lnTo>
                    <a:pt x="799423" y="703008"/>
                  </a:lnTo>
                  <a:lnTo>
                    <a:pt x="699473" y="716823"/>
                  </a:lnTo>
                  <a:lnTo>
                    <a:pt x="678098" y="641001"/>
                  </a:lnTo>
                  <a:lnTo>
                    <a:pt x="642398" y="489371"/>
                  </a:lnTo>
                  <a:lnTo>
                    <a:pt x="628098" y="372169"/>
                  </a:lnTo>
                  <a:lnTo>
                    <a:pt x="499623" y="296374"/>
                  </a:lnTo>
                  <a:lnTo>
                    <a:pt x="306909" y="234329"/>
                  </a:lnTo>
                  <a:lnTo>
                    <a:pt x="192709" y="206749"/>
                  </a:lnTo>
                  <a:lnTo>
                    <a:pt x="85659" y="220559"/>
                  </a:lnTo>
                  <a:lnTo>
                    <a:pt x="0" y="199884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FC15E91B-5333-4D1B-93F7-0E2DF1569A62}"/>
                </a:ext>
              </a:extLst>
            </p:cNvPr>
            <p:cNvSpPr/>
            <p:nvPr/>
          </p:nvSpPr>
          <p:spPr>
            <a:xfrm>
              <a:off x="2126483" y="2009735"/>
              <a:ext cx="1659889" cy="870585"/>
            </a:xfrm>
            <a:custGeom>
              <a:avLst/>
              <a:gdLst/>
              <a:ahLst/>
              <a:cxnLst/>
              <a:rect l="l" t="t" r="r" b="b"/>
              <a:pathLst>
                <a:path w="1659889" h="870585">
                  <a:moveTo>
                    <a:pt x="1648159" y="870083"/>
                  </a:moveTo>
                  <a:lnTo>
                    <a:pt x="0" y="870083"/>
                  </a:lnTo>
                  <a:lnTo>
                    <a:pt x="0" y="153122"/>
                  </a:lnTo>
                  <a:lnTo>
                    <a:pt x="553086" y="88224"/>
                  </a:lnTo>
                  <a:lnTo>
                    <a:pt x="653136" y="184192"/>
                  </a:lnTo>
                  <a:lnTo>
                    <a:pt x="711511" y="491859"/>
                  </a:lnTo>
                  <a:lnTo>
                    <a:pt x="838110" y="491459"/>
                  </a:lnTo>
                  <a:lnTo>
                    <a:pt x="878285" y="610408"/>
                  </a:lnTo>
                  <a:lnTo>
                    <a:pt x="961660" y="675333"/>
                  </a:lnTo>
                  <a:lnTo>
                    <a:pt x="1061710" y="649908"/>
                  </a:lnTo>
                  <a:lnTo>
                    <a:pt x="1070060" y="565258"/>
                  </a:lnTo>
                  <a:lnTo>
                    <a:pt x="1053360" y="483386"/>
                  </a:lnTo>
                  <a:lnTo>
                    <a:pt x="1045035" y="424106"/>
                  </a:lnTo>
                  <a:lnTo>
                    <a:pt x="1145085" y="381766"/>
                  </a:lnTo>
                  <a:lnTo>
                    <a:pt x="1125660" y="477731"/>
                  </a:lnTo>
                  <a:lnTo>
                    <a:pt x="1259059" y="531358"/>
                  </a:lnTo>
                  <a:lnTo>
                    <a:pt x="1356334" y="443866"/>
                  </a:lnTo>
                  <a:lnTo>
                    <a:pt x="1361884" y="328141"/>
                  </a:lnTo>
                  <a:lnTo>
                    <a:pt x="1292409" y="184192"/>
                  </a:lnTo>
                  <a:lnTo>
                    <a:pt x="1330809" y="0"/>
                  </a:lnTo>
                  <a:lnTo>
                    <a:pt x="1431384" y="3529"/>
                  </a:lnTo>
                  <a:lnTo>
                    <a:pt x="1457709" y="66012"/>
                  </a:lnTo>
                  <a:lnTo>
                    <a:pt x="1659284" y="43062"/>
                  </a:lnTo>
                  <a:lnTo>
                    <a:pt x="1648159" y="870083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1AF0C12C-B0E9-445D-BB23-B8F7388BEB1E}"/>
                </a:ext>
              </a:extLst>
            </p:cNvPr>
            <p:cNvSpPr/>
            <p:nvPr/>
          </p:nvSpPr>
          <p:spPr>
            <a:xfrm>
              <a:off x="2126483" y="2009735"/>
              <a:ext cx="1659889" cy="870585"/>
            </a:xfrm>
            <a:custGeom>
              <a:avLst/>
              <a:gdLst/>
              <a:ahLst/>
              <a:cxnLst/>
              <a:rect l="l" t="t" r="r" b="b"/>
              <a:pathLst>
                <a:path w="1659889" h="870585">
                  <a:moveTo>
                    <a:pt x="0" y="153122"/>
                  </a:moveTo>
                  <a:lnTo>
                    <a:pt x="553086" y="88224"/>
                  </a:lnTo>
                  <a:lnTo>
                    <a:pt x="653136" y="184192"/>
                  </a:lnTo>
                  <a:lnTo>
                    <a:pt x="711511" y="491859"/>
                  </a:lnTo>
                  <a:lnTo>
                    <a:pt x="838110" y="491459"/>
                  </a:lnTo>
                  <a:lnTo>
                    <a:pt x="878285" y="610408"/>
                  </a:lnTo>
                  <a:lnTo>
                    <a:pt x="961660" y="675333"/>
                  </a:lnTo>
                  <a:lnTo>
                    <a:pt x="1061710" y="649908"/>
                  </a:lnTo>
                  <a:lnTo>
                    <a:pt x="1070060" y="565258"/>
                  </a:lnTo>
                  <a:lnTo>
                    <a:pt x="1053360" y="483386"/>
                  </a:lnTo>
                  <a:lnTo>
                    <a:pt x="1045035" y="424106"/>
                  </a:lnTo>
                  <a:lnTo>
                    <a:pt x="1145085" y="381766"/>
                  </a:lnTo>
                  <a:lnTo>
                    <a:pt x="1125660" y="477731"/>
                  </a:lnTo>
                  <a:lnTo>
                    <a:pt x="1259059" y="531358"/>
                  </a:lnTo>
                  <a:lnTo>
                    <a:pt x="1356334" y="443866"/>
                  </a:lnTo>
                  <a:lnTo>
                    <a:pt x="1361884" y="328141"/>
                  </a:lnTo>
                  <a:lnTo>
                    <a:pt x="1292409" y="184192"/>
                  </a:lnTo>
                  <a:lnTo>
                    <a:pt x="1330809" y="0"/>
                  </a:lnTo>
                  <a:lnTo>
                    <a:pt x="1431384" y="3529"/>
                  </a:lnTo>
                  <a:lnTo>
                    <a:pt x="1457709" y="66012"/>
                  </a:lnTo>
                  <a:lnTo>
                    <a:pt x="1659284" y="43062"/>
                  </a:lnTo>
                  <a:lnTo>
                    <a:pt x="1648159" y="870083"/>
                  </a:lnTo>
                  <a:lnTo>
                    <a:pt x="0" y="870083"/>
                  </a:lnTo>
                  <a:lnTo>
                    <a:pt x="0" y="153122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F3A00675-690C-4C87-9EB5-230B24664664}"/>
                </a:ext>
              </a:extLst>
            </p:cNvPr>
            <p:cNvSpPr/>
            <p:nvPr/>
          </p:nvSpPr>
          <p:spPr>
            <a:xfrm>
              <a:off x="2123700" y="1533431"/>
              <a:ext cx="1656714" cy="607060"/>
            </a:xfrm>
            <a:custGeom>
              <a:avLst/>
              <a:gdLst/>
              <a:ahLst/>
              <a:cxnLst/>
              <a:rect l="l" t="t" r="r" b="b"/>
              <a:pathLst>
                <a:path w="1656714" h="607060">
                  <a:moveTo>
                    <a:pt x="0" y="606856"/>
                  </a:moveTo>
                  <a:lnTo>
                    <a:pt x="2777" y="350011"/>
                  </a:lnTo>
                  <a:lnTo>
                    <a:pt x="380769" y="307659"/>
                  </a:lnTo>
                  <a:lnTo>
                    <a:pt x="534843" y="248901"/>
                  </a:lnTo>
                  <a:lnTo>
                    <a:pt x="711518" y="273781"/>
                  </a:lnTo>
                  <a:lnTo>
                    <a:pt x="836593" y="234287"/>
                  </a:lnTo>
                  <a:lnTo>
                    <a:pt x="1339667" y="93157"/>
                  </a:lnTo>
                  <a:lnTo>
                    <a:pt x="1492541" y="79029"/>
                  </a:lnTo>
                  <a:lnTo>
                    <a:pt x="1564791" y="56434"/>
                  </a:lnTo>
                  <a:lnTo>
                    <a:pt x="1656491" y="0"/>
                  </a:lnTo>
                  <a:lnTo>
                    <a:pt x="1648166" y="502426"/>
                  </a:lnTo>
                  <a:lnTo>
                    <a:pt x="1467517" y="502426"/>
                  </a:lnTo>
                  <a:lnTo>
                    <a:pt x="1456392" y="468549"/>
                  </a:lnTo>
                  <a:lnTo>
                    <a:pt x="1341067" y="454289"/>
                  </a:lnTo>
                  <a:lnTo>
                    <a:pt x="1342442" y="270974"/>
                  </a:lnTo>
                  <a:lnTo>
                    <a:pt x="1250717" y="234287"/>
                  </a:lnTo>
                  <a:lnTo>
                    <a:pt x="1142317" y="341536"/>
                  </a:lnTo>
                  <a:lnTo>
                    <a:pt x="983893" y="347179"/>
                  </a:lnTo>
                  <a:lnTo>
                    <a:pt x="867143" y="262486"/>
                  </a:lnTo>
                  <a:lnTo>
                    <a:pt x="831043" y="254046"/>
                  </a:lnTo>
                  <a:lnTo>
                    <a:pt x="781193" y="314914"/>
                  </a:lnTo>
                  <a:lnTo>
                    <a:pt x="808793" y="471369"/>
                  </a:lnTo>
                  <a:lnTo>
                    <a:pt x="767093" y="479831"/>
                  </a:lnTo>
                  <a:lnTo>
                    <a:pt x="350191" y="361296"/>
                  </a:lnTo>
                  <a:lnTo>
                    <a:pt x="91729" y="375404"/>
                  </a:lnTo>
                  <a:lnTo>
                    <a:pt x="19444" y="451634"/>
                  </a:lnTo>
                  <a:lnTo>
                    <a:pt x="127867" y="488309"/>
                  </a:lnTo>
                  <a:lnTo>
                    <a:pt x="233462" y="482666"/>
                  </a:lnTo>
                  <a:lnTo>
                    <a:pt x="497518" y="553231"/>
                  </a:lnTo>
                  <a:lnTo>
                    <a:pt x="0" y="606856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F691D824-D5F3-46A1-8869-056293AE4F9C}"/>
                </a:ext>
              </a:extLst>
            </p:cNvPr>
            <p:cNvSpPr/>
            <p:nvPr/>
          </p:nvSpPr>
          <p:spPr>
            <a:xfrm>
              <a:off x="2123700" y="1533431"/>
              <a:ext cx="1656714" cy="607060"/>
            </a:xfrm>
            <a:custGeom>
              <a:avLst/>
              <a:gdLst/>
              <a:ahLst/>
              <a:cxnLst/>
              <a:rect l="l" t="t" r="r" b="b"/>
              <a:pathLst>
                <a:path w="1656714" h="607060">
                  <a:moveTo>
                    <a:pt x="497518" y="553231"/>
                  </a:moveTo>
                  <a:lnTo>
                    <a:pt x="0" y="606856"/>
                  </a:lnTo>
                  <a:lnTo>
                    <a:pt x="2777" y="350011"/>
                  </a:lnTo>
                  <a:lnTo>
                    <a:pt x="380769" y="307659"/>
                  </a:lnTo>
                  <a:lnTo>
                    <a:pt x="534843" y="248901"/>
                  </a:lnTo>
                  <a:lnTo>
                    <a:pt x="711518" y="273781"/>
                  </a:lnTo>
                  <a:lnTo>
                    <a:pt x="836593" y="234287"/>
                  </a:lnTo>
                  <a:lnTo>
                    <a:pt x="1339667" y="93157"/>
                  </a:lnTo>
                  <a:lnTo>
                    <a:pt x="1492541" y="79029"/>
                  </a:lnTo>
                  <a:lnTo>
                    <a:pt x="1564791" y="56434"/>
                  </a:lnTo>
                  <a:lnTo>
                    <a:pt x="1656491" y="0"/>
                  </a:lnTo>
                  <a:lnTo>
                    <a:pt x="1648166" y="502426"/>
                  </a:lnTo>
                  <a:lnTo>
                    <a:pt x="1467517" y="502426"/>
                  </a:lnTo>
                  <a:lnTo>
                    <a:pt x="1456392" y="468549"/>
                  </a:lnTo>
                  <a:lnTo>
                    <a:pt x="1341067" y="454289"/>
                  </a:lnTo>
                  <a:lnTo>
                    <a:pt x="1342442" y="270974"/>
                  </a:lnTo>
                  <a:lnTo>
                    <a:pt x="1250717" y="234287"/>
                  </a:lnTo>
                  <a:lnTo>
                    <a:pt x="1142317" y="341536"/>
                  </a:lnTo>
                  <a:lnTo>
                    <a:pt x="983893" y="347179"/>
                  </a:lnTo>
                  <a:lnTo>
                    <a:pt x="867143" y="262486"/>
                  </a:lnTo>
                  <a:lnTo>
                    <a:pt x="831043" y="254046"/>
                  </a:lnTo>
                  <a:lnTo>
                    <a:pt x="781193" y="314914"/>
                  </a:lnTo>
                  <a:lnTo>
                    <a:pt x="808793" y="471369"/>
                  </a:lnTo>
                  <a:lnTo>
                    <a:pt x="767093" y="479831"/>
                  </a:lnTo>
                  <a:lnTo>
                    <a:pt x="350191" y="361296"/>
                  </a:lnTo>
                  <a:lnTo>
                    <a:pt x="91729" y="375404"/>
                  </a:lnTo>
                  <a:lnTo>
                    <a:pt x="19444" y="451634"/>
                  </a:lnTo>
                  <a:lnTo>
                    <a:pt x="127867" y="488309"/>
                  </a:lnTo>
                  <a:lnTo>
                    <a:pt x="233462" y="482666"/>
                  </a:lnTo>
                  <a:lnTo>
                    <a:pt x="497518" y="553231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DF5DD79F-2A2A-472A-B0B9-F04E1DA5CC34}"/>
                </a:ext>
              </a:extLst>
            </p:cNvPr>
            <p:cNvSpPr/>
            <p:nvPr/>
          </p:nvSpPr>
          <p:spPr>
            <a:xfrm>
              <a:off x="2129258" y="1502376"/>
              <a:ext cx="1642745" cy="367030"/>
            </a:xfrm>
            <a:custGeom>
              <a:avLst/>
              <a:gdLst/>
              <a:ahLst/>
              <a:cxnLst/>
              <a:rect l="l" t="t" r="r" b="b"/>
              <a:pathLst>
                <a:path w="1642745" h="367030">
                  <a:moveTo>
                    <a:pt x="0" y="366939"/>
                  </a:moveTo>
                  <a:lnTo>
                    <a:pt x="0" y="0"/>
                  </a:lnTo>
                  <a:lnTo>
                    <a:pt x="1642609" y="5642"/>
                  </a:lnTo>
                  <a:lnTo>
                    <a:pt x="1525884" y="79039"/>
                  </a:lnTo>
                  <a:lnTo>
                    <a:pt x="1306309" y="104442"/>
                  </a:lnTo>
                  <a:lnTo>
                    <a:pt x="678161" y="285091"/>
                  </a:lnTo>
                  <a:lnTo>
                    <a:pt x="528086" y="254034"/>
                  </a:lnTo>
                  <a:lnTo>
                    <a:pt x="361316" y="321776"/>
                  </a:lnTo>
                  <a:lnTo>
                    <a:pt x="0" y="366939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6984553E-2329-4549-BD06-13BC091E6A0B}"/>
                </a:ext>
              </a:extLst>
            </p:cNvPr>
            <p:cNvSpPr/>
            <p:nvPr/>
          </p:nvSpPr>
          <p:spPr>
            <a:xfrm>
              <a:off x="2129258" y="1502376"/>
              <a:ext cx="1642745" cy="367030"/>
            </a:xfrm>
            <a:custGeom>
              <a:avLst/>
              <a:gdLst/>
              <a:ahLst/>
              <a:cxnLst/>
              <a:rect l="l" t="t" r="r" b="b"/>
              <a:pathLst>
                <a:path w="1642745" h="367030">
                  <a:moveTo>
                    <a:pt x="0" y="366939"/>
                  </a:moveTo>
                  <a:lnTo>
                    <a:pt x="0" y="0"/>
                  </a:lnTo>
                  <a:lnTo>
                    <a:pt x="1642609" y="5642"/>
                  </a:lnTo>
                  <a:lnTo>
                    <a:pt x="1525884" y="79039"/>
                  </a:lnTo>
                  <a:lnTo>
                    <a:pt x="1306309" y="104442"/>
                  </a:lnTo>
                  <a:lnTo>
                    <a:pt x="678161" y="285091"/>
                  </a:lnTo>
                  <a:lnTo>
                    <a:pt x="528086" y="254034"/>
                  </a:lnTo>
                  <a:lnTo>
                    <a:pt x="361316" y="321776"/>
                  </a:lnTo>
                  <a:lnTo>
                    <a:pt x="0" y="366939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4">
            <a:extLst>
              <a:ext uri="{FF2B5EF4-FFF2-40B4-BE49-F238E27FC236}">
                <a16:creationId xmlns:a16="http://schemas.microsoft.com/office/drawing/2014/main" id="{4EC4C422-E609-4F8D-9E1C-BAECD4C1EC76}"/>
              </a:ext>
            </a:extLst>
          </p:cNvPr>
          <p:cNvSpPr txBox="1"/>
          <p:nvPr/>
        </p:nvSpPr>
        <p:spPr>
          <a:xfrm>
            <a:off x="452447" y="4080944"/>
            <a:ext cx="3687505" cy="112184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78865" marR="1056640" indent="3365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69A84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GRASS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800" b="1" spc="-35" dirty="0">
                <a:solidFill>
                  <a:srgbClr val="F0C13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sz="1800" b="1" spc="-5" dirty="0">
                <a:solidFill>
                  <a:srgbClr val="A54D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800" b="1" spc="-5" dirty="0">
                <a:solidFill>
                  <a:srgbClr val="4985E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...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875"/>
              </a:spcBef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对训练数据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对于每幅训练图像，每个像素都被标记为一个语义类别。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4177A2FE-FA73-4066-9A80-0ED3BFCE1724}"/>
              </a:ext>
            </a:extLst>
          </p:cNvPr>
          <p:cNvSpPr/>
          <p:nvPr/>
        </p:nvSpPr>
        <p:spPr>
          <a:xfrm>
            <a:off x="4746993" y="2708930"/>
            <a:ext cx="1725746" cy="1150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F164E86-4BF7-40AB-8309-BA6FC64F52C2}"/>
              </a:ext>
            </a:extLst>
          </p:cNvPr>
          <p:cNvSpPr/>
          <p:nvPr/>
        </p:nvSpPr>
        <p:spPr>
          <a:xfrm>
            <a:off x="6626215" y="3197644"/>
            <a:ext cx="384810" cy="271780"/>
          </a:xfrm>
          <a:custGeom>
            <a:avLst/>
            <a:gdLst/>
            <a:ahLst/>
            <a:cxnLst/>
            <a:rect l="l" t="t" r="r" b="b"/>
            <a:pathLst>
              <a:path w="384809" h="271780">
                <a:moveTo>
                  <a:pt x="248849" y="271499"/>
                </a:moveTo>
                <a:lnTo>
                  <a:pt x="248849" y="203624"/>
                </a:lnTo>
                <a:lnTo>
                  <a:pt x="0" y="203624"/>
                </a:lnTo>
                <a:lnTo>
                  <a:pt x="0" y="67874"/>
                </a:lnTo>
                <a:lnTo>
                  <a:pt x="248849" y="67874"/>
                </a:lnTo>
                <a:lnTo>
                  <a:pt x="248849" y="0"/>
                </a:lnTo>
                <a:lnTo>
                  <a:pt x="384599" y="135749"/>
                </a:lnTo>
                <a:lnTo>
                  <a:pt x="248849" y="2714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B8426240-A631-43CE-A133-B72256C0A4C1}"/>
              </a:ext>
            </a:extLst>
          </p:cNvPr>
          <p:cNvSpPr txBox="1"/>
          <p:nvPr/>
        </p:nvSpPr>
        <p:spPr>
          <a:xfrm>
            <a:off x="4945687" y="4221088"/>
            <a:ext cx="374586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在测试时，对新图像的每个像素进行分类。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233D4EDB-A45F-4363-8305-A741A3602191}"/>
              </a:ext>
            </a:extLst>
          </p:cNvPr>
          <p:cNvSpPr txBox="1"/>
          <p:nvPr/>
        </p:nvSpPr>
        <p:spPr>
          <a:xfrm>
            <a:off x="7164288" y="2708920"/>
            <a:ext cx="1649730" cy="1150620"/>
          </a:xfrm>
          <a:prstGeom prst="rect">
            <a:avLst/>
          </a:prstGeom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imes New Roman"/>
              <a:cs typeface="Times New Roman"/>
            </a:endParaRPr>
          </a:p>
          <a:p>
            <a:pPr marR="66675"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BD919164-FE16-45A6-A5DD-E2BC9B27FEA3}"/>
              </a:ext>
            </a:extLst>
          </p:cNvPr>
          <p:cNvSpPr txBox="1">
            <a:spLocks/>
          </p:cNvSpPr>
          <p:nvPr/>
        </p:nvSpPr>
        <p:spPr bwMode="gray">
          <a:xfrm>
            <a:off x="3289314" y="404664"/>
            <a:ext cx="3312745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语义分割：问题定义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13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CE572E-1135-4BEB-962C-902EABE1BDD7}"/>
              </a:ext>
            </a:extLst>
          </p:cNvPr>
          <p:cNvGrpSpPr/>
          <p:nvPr/>
        </p:nvGrpSpPr>
        <p:grpSpPr>
          <a:xfrm>
            <a:off x="1563687" y="1916832"/>
            <a:ext cx="6016625" cy="3365833"/>
            <a:chOff x="133999" y="785102"/>
            <a:chExt cx="6016625" cy="3365833"/>
          </a:xfrm>
        </p:grpSpPr>
        <p:grpSp>
          <p:nvGrpSpPr>
            <p:cNvPr id="3" name="object 2">
              <a:extLst>
                <a:ext uri="{FF2B5EF4-FFF2-40B4-BE49-F238E27FC236}">
                  <a16:creationId xmlns:a16="http://schemas.microsoft.com/office/drawing/2014/main" id="{00EE4801-7C9E-4F47-8858-ED8E38CE6B4B}"/>
                </a:ext>
              </a:extLst>
            </p:cNvPr>
            <p:cNvGrpSpPr/>
            <p:nvPr/>
          </p:nvGrpSpPr>
          <p:grpSpPr>
            <a:xfrm>
              <a:off x="133999" y="785102"/>
              <a:ext cx="6016625" cy="2832735"/>
              <a:chOff x="133999" y="785102"/>
              <a:chExt cx="6016625" cy="2832735"/>
            </a:xfrm>
          </p:grpSpPr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9942C061-9647-4D67-A680-1C0500760A7E}"/>
                  </a:ext>
                </a:extLst>
              </p:cNvPr>
              <p:cNvSpPr/>
              <p:nvPr/>
            </p:nvSpPr>
            <p:spPr>
              <a:xfrm>
                <a:off x="133999" y="1465397"/>
                <a:ext cx="2486569" cy="215237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E94721E1-EB56-438A-8524-F9197F3B2688}"/>
                  </a:ext>
                </a:extLst>
              </p:cNvPr>
              <p:cNvSpPr/>
              <p:nvPr/>
            </p:nvSpPr>
            <p:spPr>
              <a:xfrm>
                <a:off x="1029422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5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6E5B67F0-F553-45B0-B62F-BDEB12EC482A}"/>
                  </a:ext>
                </a:extLst>
              </p:cNvPr>
              <p:cNvSpPr/>
              <p:nvPr/>
            </p:nvSpPr>
            <p:spPr>
              <a:xfrm>
                <a:off x="3474467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73821786-2487-440C-8A18-5BB432FCAA2F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bject 7">
                <a:extLst>
                  <a:ext uri="{FF2B5EF4-FFF2-40B4-BE49-F238E27FC236}">
                    <a16:creationId xmlns:a16="http://schemas.microsoft.com/office/drawing/2014/main" id="{3505197A-8117-4C1C-9901-BEB846B4436C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C81B88EC-F38E-4FDB-9A00-78647E91D705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  <a:path w="2671445" h="2316479">
                    <a:moveTo>
                      <a:pt x="2486444" y="184747"/>
                    </a:moveTo>
                    <a:lnTo>
                      <a:pt x="2486444" y="2316295"/>
                    </a:lnTo>
                  </a:path>
                  <a:path w="2671445" h="2316479">
                    <a:moveTo>
                      <a:pt x="305424" y="179574"/>
                    </a:moveTo>
                    <a:lnTo>
                      <a:pt x="305424" y="2300270"/>
                    </a:lnTo>
                  </a:path>
                  <a:path w="2671445" h="2316479">
                    <a:moveTo>
                      <a:pt x="0" y="2011570"/>
                    </a:moveTo>
                    <a:lnTo>
                      <a:pt x="2489094" y="2011570"/>
                    </a:lnTo>
                  </a:path>
                  <a:path w="2671445" h="2316479">
                    <a:moveTo>
                      <a:pt x="617048" y="183674"/>
                    </a:moveTo>
                    <a:lnTo>
                      <a:pt x="617048" y="2316370"/>
                    </a:lnTo>
                  </a:path>
                  <a:path w="2671445" h="2316479">
                    <a:moveTo>
                      <a:pt x="921848" y="183674"/>
                    </a:moveTo>
                    <a:lnTo>
                      <a:pt x="921848" y="2316370"/>
                    </a:lnTo>
                  </a:path>
                  <a:path w="2671445" h="2316479">
                    <a:moveTo>
                      <a:pt x="1226647" y="183674"/>
                    </a:moveTo>
                    <a:lnTo>
                      <a:pt x="1226647" y="2316370"/>
                    </a:lnTo>
                  </a:path>
                  <a:path w="2671445" h="2316479">
                    <a:moveTo>
                      <a:pt x="1531446" y="183674"/>
                    </a:moveTo>
                    <a:lnTo>
                      <a:pt x="1531446" y="2316370"/>
                    </a:lnTo>
                  </a:path>
                  <a:path w="2671445" h="2316479">
                    <a:moveTo>
                      <a:pt x="1836246" y="183674"/>
                    </a:moveTo>
                    <a:lnTo>
                      <a:pt x="1836246" y="2316370"/>
                    </a:lnTo>
                  </a:path>
                  <a:path w="2671445" h="2316479">
                    <a:moveTo>
                      <a:pt x="2141045" y="183674"/>
                    </a:moveTo>
                    <a:lnTo>
                      <a:pt x="2141045" y="2316370"/>
                    </a:lnTo>
                  </a:path>
                  <a:path w="2671445" h="2316479">
                    <a:moveTo>
                      <a:pt x="0" y="1706771"/>
                    </a:moveTo>
                    <a:lnTo>
                      <a:pt x="2489094" y="1706771"/>
                    </a:lnTo>
                  </a:path>
                  <a:path w="2671445" h="2316479">
                    <a:moveTo>
                      <a:pt x="0" y="1401972"/>
                    </a:moveTo>
                    <a:lnTo>
                      <a:pt x="2489094" y="1401972"/>
                    </a:lnTo>
                  </a:path>
                  <a:path w="2671445" h="2316479">
                    <a:moveTo>
                      <a:pt x="0" y="1097167"/>
                    </a:moveTo>
                    <a:lnTo>
                      <a:pt x="2489094" y="1097167"/>
                    </a:lnTo>
                  </a:path>
                  <a:path w="2671445" h="2316479">
                    <a:moveTo>
                      <a:pt x="0" y="792368"/>
                    </a:moveTo>
                    <a:lnTo>
                      <a:pt x="2489094" y="792368"/>
                    </a:lnTo>
                  </a:path>
                  <a:path w="2671445" h="2316479">
                    <a:moveTo>
                      <a:pt x="0" y="487569"/>
                    </a:moveTo>
                    <a:lnTo>
                      <a:pt x="2489094" y="487569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bject 9">
                <a:extLst>
                  <a:ext uri="{FF2B5EF4-FFF2-40B4-BE49-F238E27FC236}">
                    <a16:creationId xmlns:a16="http://schemas.microsoft.com/office/drawing/2014/main" id="{EF9AF773-77BF-461E-A99B-BC3F26C0AD4A}"/>
                  </a:ext>
                </a:extLst>
              </p:cNvPr>
              <p:cNvSpPr/>
              <p:nvPr/>
            </p:nvSpPr>
            <p:spPr>
              <a:xfrm>
                <a:off x="4306016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4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bject 10">
                <a:extLst>
                  <a:ext uri="{FF2B5EF4-FFF2-40B4-BE49-F238E27FC236}">
                    <a16:creationId xmlns:a16="http://schemas.microsoft.com/office/drawing/2014/main" id="{0CCC4DC2-0FD7-4478-8B06-1162F09271A5}"/>
                  </a:ext>
                </a:extLst>
              </p:cNvPr>
              <p:cNvSpPr/>
              <p:nvPr/>
            </p:nvSpPr>
            <p:spPr>
              <a:xfrm>
                <a:off x="1377284" y="799390"/>
                <a:ext cx="3430270" cy="666115"/>
              </a:xfrm>
              <a:custGeom>
                <a:avLst/>
                <a:gdLst/>
                <a:ahLst/>
                <a:cxnLst/>
                <a:rect l="l" t="t" r="r" b="b"/>
                <a:pathLst>
                  <a:path w="3430270" h="666115">
                    <a:moveTo>
                      <a:pt x="0" y="666006"/>
                    </a:moveTo>
                    <a:lnTo>
                      <a:pt x="5899" y="618711"/>
                    </a:lnTo>
                    <a:lnTo>
                      <a:pt x="23218" y="571893"/>
                    </a:lnTo>
                    <a:lnTo>
                      <a:pt x="51384" y="525724"/>
                    </a:lnTo>
                    <a:lnTo>
                      <a:pt x="89828" y="480375"/>
                    </a:lnTo>
                    <a:lnTo>
                      <a:pt x="137977" y="436019"/>
                    </a:lnTo>
                    <a:lnTo>
                      <a:pt x="195262" y="392827"/>
                    </a:lnTo>
                    <a:lnTo>
                      <a:pt x="227151" y="371721"/>
                    </a:lnTo>
                    <a:lnTo>
                      <a:pt x="261111" y="350970"/>
                    </a:lnTo>
                    <a:lnTo>
                      <a:pt x="297068" y="330596"/>
                    </a:lnTo>
                    <a:lnTo>
                      <a:pt x="334953" y="310620"/>
                    </a:lnTo>
                    <a:lnTo>
                      <a:pt x="374693" y="291064"/>
                    </a:lnTo>
                    <a:lnTo>
                      <a:pt x="416217" y="271949"/>
                    </a:lnTo>
                    <a:lnTo>
                      <a:pt x="459454" y="253297"/>
                    </a:lnTo>
                    <a:lnTo>
                      <a:pt x="504333" y="235129"/>
                    </a:lnTo>
                    <a:lnTo>
                      <a:pt x="550781" y="217466"/>
                    </a:lnTo>
                    <a:lnTo>
                      <a:pt x="598729" y="200331"/>
                    </a:lnTo>
                    <a:lnTo>
                      <a:pt x="648103" y="183744"/>
                    </a:lnTo>
                    <a:lnTo>
                      <a:pt x="698834" y="167727"/>
                    </a:lnTo>
                    <a:lnTo>
                      <a:pt x="750850" y="152301"/>
                    </a:lnTo>
                    <a:lnTo>
                      <a:pt x="804078" y="137488"/>
                    </a:lnTo>
                    <a:lnTo>
                      <a:pt x="858449" y="123309"/>
                    </a:lnTo>
                    <a:lnTo>
                      <a:pt x="913890" y="109786"/>
                    </a:lnTo>
                    <a:lnTo>
                      <a:pt x="970331" y="96940"/>
                    </a:lnTo>
                    <a:lnTo>
                      <a:pt x="1027699" y="84793"/>
                    </a:lnTo>
                    <a:lnTo>
                      <a:pt x="1085923" y="73366"/>
                    </a:lnTo>
                    <a:lnTo>
                      <a:pt x="1144933" y="62681"/>
                    </a:lnTo>
                    <a:lnTo>
                      <a:pt x="1204656" y="52758"/>
                    </a:lnTo>
                    <a:lnTo>
                      <a:pt x="1265022" y="43620"/>
                    </a:lnTo>
                    <a:lnTo>
                      <a:pt x="1325959" y="35288"/>
                    </a:lnTo>
                    <a:lnTo>
                      <a:pt x="1387395" y="27784"/>
                    </a:lnTo>
                    <a:lnTo>
                      <a:pt x="1449260" y="21128"/>
                    </a:lnTo>
                    <a:lnTo>
                      <a:pt x="1511481" y="15342"/>
                    </a:lnTo>
                    <a:lnTo>
                      <a:pt x="1573988" y="10449"/>
                    </a:lnTo>
                    <a:lnTo>
                      <a:pt x="1636709" y="6468"/>
                    </a:lnTo>
                    <a:lnTo>
                      <a:pt x="1699573" y="3422"/>
                    </a:lnTo>
                    <a:lnTo>
                      <a:pt x="1762508" y="1333"/>
                    </a:lnTo>
                    <a:lnTo>
                      <a:pt x="1817578" y="300"/>
                    </a:lnTo>
                    <a:lnTo>
                      <a:pt x="1872601" y="0"/>
                    </a:lnTo>
                    <a:lnTo>
                      <a:pt x="1927527" y="414"/>
                    </a:lnTo>
                    <a:lnTo>
                      <a:pt x="1982310" y="1526"/>
                    </a:lnTo>
                    <a:lnTo>
                      <a:pt x="2036902" y="3319"/>
                    </a:lnTo>
                    <a:lnTo>
                      <a:pt x="2091255" y="5777"/>
                    </a:lnTo>
                    <a:lnTo>
                      <a:pt x="2145321" y="8882"/>
                    </a:lnTo>
                    <a:lnTo>
                      <a:pt x="2199052" y="12618"/>
                    </a:lnTo>
                    <a:lnTo>
                      <a:pt x="2252401" y="16968"/>
                    </a:lnTo>
                    <a:lnTo>
                      <a:pt x="2305319" y="21915"/>
                    </a:lnTo>
                    <a:lnTo>
                      <a:pt x="2357759" y="27443"/>
                    </a:lnTo>
                    <a:lnTo>
                      <a:pt x="2409673" y="33534"/>
                    </a:lnTo>
                    <a:lnTo>
                      <a:pt x="2461013" y="40172"/>
                    </a:lnTo>
                    <a:lnTo>
                      <a:pt x="2511731" y="47340"/>
                    </a:lnTo>
                    <a:lnTo>
                      <a:pt x="2561781" y="55020"/>
                    </a:lnTo>
                    <a:lnTo>
                      <a:pt x="2611112" y="63198"/>
                    </a:lnTo>
                    <a:lnTo>
                      <a:pt x="2659679" y="71854"/>
                    </a:lnTo>
                    <a:lnTo>
                      <a:pt x="2707433" y="80974"/>
                    </a:lnTo>
                    <a:lnTo>
                      <a:pt x="2754326" y="90539"/>
                    </a:lnTo>
                    <a:lnTo>
                      <a:pt x="2800310" y="100533"/>
                    </a:lnTo>
                    <a:lnTo>
                      <a:pt x="2845338" y="110940"/>
                    </a:lnTo>
                    <a:lnTo>
                      <a:pt x="2889362" y="121742"/>
                    </a:lnTo>
                    <a:lnTo>
                      <a:pt x="2932334" y="132922"/>
                    </a:lnTo>
                    <a:lnTo>
                      <a:pt x="2974206" y="144465"/>
                    </a:lnTo>
                    <a:lnTo>
                      <a:pt x="3028249" y="160388"/>
                    </a:lnTo>
                    <a:lnTo>
                      <a:pt x="3080137" y="176885"/>
                    </a:lnTo>
                    <a:lnTo>
                      <a:pt x="3129757" y="193915"/>
                    </a:lnTo>
                    <a:lnTo>
                      <a:pt x="3176995" y="211439"/>
                    </a:lnTo>
                    <a:lnTo>
                      <a:pt x="3221741" y="229418"/>
                    </a:lnTo>
                    <a:lnTo>
                      <a:pt x="3263879" y="247810"/>
                    </a:lnTo>
                    <a:lnTo>
                      <a:pt x="3303299" y="266576"/>
                    </a:lnTo>
                    <a:lnTo>
                      <a:pt x="3339887" y="285677"/>
                    </a:lnTo>
                    <a:lnTo>
                      <a:pt x="3373530" y="305072"/>
                    </a:lnTo>
                    <a:lnTo>
                      <a:pt x="3407705" y="327194"/>
                    </a:lnTo>
                    <a:lnTo>
                      <a:pt x="3424555" y="339292"/>
                    </a:lnTo>
                    <a:lnTo>
                      <a:pt x="3425805" y="340224"/>
                    </a:lnTo>
                    <a:lnTo>
                      <a:pt x="3427030" y="341159"/>
                    </a:lnTo>
                    <a:lnTo>
                      <a:pt x="3430105" y="343507"/>
                    </a:lnTo>
                  </a:path>
                </a:pathLst>
              </a:custGeom>
              <a:ln w="2857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bject 11">
                <a:extLst>
                  <a:ext uri="{FF2B5EF4-FFF2-40B4-BE49-F238E27FC236}">
                    <a16:creationId xmlns:a16="http://schemas.microsoft.com/office/drawing/2014/main" id="{F891989B-A1DA-41D6-8B0C-BFBC7D9C28F2}"/>
                  </a:ext>
                </a:extLst>
              </p:cNvPr>
              <p:cNvSpPr/>
              <p:nvPr/>
            </p:nvSpPr>
            <p:spPr>
              <a:xfrm>
                <a:off x="4753803" y="1102487"/>
                <a:ext cx="139649" cy="1627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0B1B4B96-C5FC-40DE-891D-02F14E6C5D40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object 13">
              <a:extLst>
                <a:ext uri="{FF2B5EF4-FFF2-40B4-BE49-F238E27FC236}">
                  <a16:creationId xmlns:a16="http://schemas.microsoft.com/office/drawing/2014/main" id="{36660F53-2BB8-450B-9DB6-67439C2C8B9C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B6CD7B46-1B7E-4D8C-BA46-E99150AAB6B7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bject 15">
                <a:extLst>
                  <a:ext uri="{FF2B5EF4-FFF2-40B4-BE49-F238E27FC236}">
                    <a16:creationId xmlns:a16="http://schemas.microsoft.com/office/drawing/2014/main" id="{AC5E1BE8-6FA9-4DD8-83DD-A6E5EBA45B35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object 16">
              <a:extLst>
                <a:ext uri="{FF2B5EF4-FFF2-40B4-BE49-F238E27FC236}">
                  <a16:creationId xmlns:a16="http://schemas.microsoft.com/office/drawing/2014/main" id="{5B06A88E-4C3F-4032-8E0F-6EDDCC951B12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B71336D8-8E9B-4620-A740-DE2A3EBBBA23}"/>
                </a:ext>
              </a:extLst>
            </p:cNvPr>
            <p:cNvSpPr txBox="1"/>
            <p:nvPr/>
          </p:nvSpPr>
          <p:spPr>
            <a:xfrm>
              <a:off x="3922864" y="3702626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850A8C6E-B7A9-4D8D-9AB3-B5056862E9FF}"/>
                </a:ext>
              </a:extLst>
            </p:cNvPr>
            <p:cNvSpPr txBox="1"/>
            <p:nvPr/>
          </p:nvSpPr>
          <p:spPr>
            <a:xfrm>
              <a:off x="2242443" y="921295"/>
              <a:ext cx="2063573" cy="241861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投影建议到特征上</a:t>
              </a:r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8C70DF61-7C6C-4C1C-93BC-ECC51D945314}"/>
              </a:ext>
            </a:extLst>
          </p:cNvPr>
          <p:cNvSpPr txBox="1">
            <a:spLocks/>
          </p:cNvSpPr>
          <p:nvPr/>
        </p:nvSpPr>
        <p:spPr bwMode="gray">
          <a:xfrm>
            <a:off x="3442570" y="435216"/>
            <a:ext cx="307364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裁剪特征：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池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010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CE572E-1135-4BEB-962C-902EABE1BDD7}"/>
              </a:ext>
            </a:extLst>
          </p:cNvPr>
          <p:cNvGrpSpPr/>
          <p:nvPr/>
        </p:nvGrpSpPr>
        <p:grpSpPr>
          <a:xfrm>
            <a:off x="1563687" y="1931120"/>
            <a:ext cx="6011913" cy="3351545"/>
            <a:chOff x="133999" y="799390"/>
            <a:chExt cx="6011913" cy="3351545"/>
          </a:xfrm>
        </p:grpSpPr>
        <p:grpSp>
          <p:nvGrpSpPr>
            <p:cNvPr id="3" name="object 2">
              <a:extLst>
                <a:ext uri="{FF2B5EF4-FFF2-40B4-BE49-F238E27FC236}">
                  <a16:creationId xmlns:a16="http://schemas.microsoft.com/office/drawing/2014/main" id="{00EE4801-7C9E-4F47-8858-ED8E38CE6B4B}"/>
                </a:ext>
              </a:extLst>
            </p:cNvPr>
            <p:cNvGrpSpPr/>
            <p:nvPr/>
          </p:nvGrpSpPr>
          <p:grpSpPr>
            <a:xfrm>
              <a:off x="133999" y="799390"/>
              <a:ext cx="6011913" cy="2818377"/>
              <a:chOff x="133999" y="799390"/>
              <a:chExt cx="6011913" cy="2818377"/>
            </a:xfrm>
          </p:grpSpPr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9942C061-9647-4D67-A680-1C0500760A7E}"/>
                  </a:ext>
                </a:extLst>
              </p:cNvPr>
              <p:cNvSpPr/>
              <p:nvPr/>
            </p:nvSpPr>
            <p:spPr>
              <a:xfrm>
                <a:off x="133999" y="1465397"/>
                <a:ext cx="2486569" cy="215237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E94721E1-EB56-438A-8524-F9197F3B2688}"/>
                  </a:ext>
                </a:extLst>
              </p:cNvPr>
              <p:cNvSpPr/>
              <p:nvPr/>
            </p:nvSpPr>
            <p:spPr>
              <a:xfrm>
                <a:off x="1029422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5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6E5B67F0-F553-45B0-B62F-BDEB12EC482A}"/>
                  </a:ext>
                </a:extLst>
              </p:cNvPr>
              <p:cNvSpPr/>
              <p:nvPr/>
            </p:nvSpPr>
            <p:spPr>
              <a:xfrm>
                <a:off x="3474467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73821786-2487-440C-8A18-5BB432FCAA2F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bject 7">
                <a:extLst>
                  <a:ext uri="{FF2B5EF4-FFF2-40B4-BE49-F238E27FC236}">
                    <a16:creationId xmlns:a16="http://schemas.microsoft.com/office/drawing/2014/main" id="{3505197A-8117-4C1C-9901-BEB846B4436C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C81B88EC-F38E-4FDB-9A00-78647E91D705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  <a:path w="2671445" h="2316479">
                    <a:moveTo>
                      <a:pt x="2486444" y="184747"/>
                    </a:moveTo>
                    <a:lnTo>
                      <a:pt x="2486444" y="2316295"/>
                    </a:lnTo>
                  </a:path>
                  <a:path w="2671445" h="2316479">
                    <a:moveTo>
                      <a:pt x="305424" y="179574"/>
                    </a:moveTo>
                    <a:lnTo>
                      <a:pt x="305424" y="2300270"/>
                    </a:lnTo>
                  </a:path>
                  <a:path w="2671445" h="2316479">
                    <a:moveTo>
                      <a:pt x="0" y="2011570"/>
                    </a:moveTo>
                    <a:lnTo>
                      <a:pt x="2489094" y="2011570"/>
                    </a:lnTo>
                  </a:path>
                  <a:path w="2671445" h="2316479">
                    <a:moveTo>
                      <a:pt x="617048" y="183674"/>
                    </a:moveTo>
                    <a:lnTo>
                      <a:pt x="617048" y="2316370"/>
                    </a:lnTo>
                  </a:path>
                  <a:path w="2671445" h="2316479">
                    <a:moveTo>
                      <a:pt x="921848" y="183674"/>
                    </a:moveTo>
                    <a:lnTo>
                      <a:pt x="921848" y="2316370"/>
                    </a:lnTo>
                  </a:path>
                  <a:path w="2671445" h="2316479">
                    <a:moveTo>
                      <a:pt x="1226647" y="183674"/>
                    </a:moveTo>
                    <a:lnTo>
                      <a:pt x="1226647" y="2316370"/>
                    </a:lnTo>
                  </a:path>
                  <a:path w="2671445" h="2316479">
                    <a:moveTo>
                      <a:pt x="1531446" y="183674"/>
                    </a:moveTo>
                    <a:lnTo>
                      <a:pt x="1531446" y="2316370"/>
                    </a:lnTo>
                  </a:path>
                  <a:path w="2671445" h="2316479">
                    <a:moveTo>
                      <a:pt x="1836246" y="183674"/>
                    </a:moveTo>
                    <a:lnTo>
                      <a:pt x="1836246" y="2316370"/>
                    </a:lnTo>
                  </a:path>
                  <a:path w="2671445" h="2316479">
                    <a:moveTo>
                      <a:pt x="2141045" y="183674"/>
                    </a:moveTo>
                    <a:lnTo>
                      <a:pt x="2141045" y="2316370"/>
                    </a:lnTo>
                  </a:path>
                  <a:path w="2671445" h="2316479">
                    <a:moveTo>
                      <a:pt x="0" y="1706771"/>
                    </a:moveTo>
                    <a:lnTo>
                      <a:pt x="2489094" y="1706771"/>
                    </a:lnTo>
                  </a:path>
                  <a:path w="2671445" h="2316479">
                    <a:moveTo>
                      <a:pt x="0" y="1401972"/>
                    </a:moveTo>
                    <a:lnTo>
                      <a:pt x="2489094" y="1401972"/>
                    </a:lnTo>
                  </a:path>
                  <a:path w="2671445" h="2316479">
                    <a:moveTo>
                      <a:pt x="0" y="1097167"/>
                    </a:moveTo>
                    <a:lnTo>
                      <a:pt x="2489094" y="1097167"/>
                    </a:lnTo>
                  </a:path>
                  <a:path w="2671445" h="2316479">
                    <a:moveTo>
                      <a:pt x="0" y="792368"/>
                    </a:moveTo>
                    <a:lnTo>
                      <a:pt x="2489094" y="792368"/>
                    </a:lnTo>
                  </a:path>
                  <a:path w="2671445" h="2316479">
                    <a:moveTo>
                      <a:pt x="0" y="487569"/>
                    </a:moveTo>
                    <a:lnTo>
                      <a:pt x="2489094" y="487569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bject 10">
                <a:extLst>
                  <a:ext uri="{FF2B5EF4-FFF2-40B4-BE49-F238E27FC236}">
                    <a16:creationId xmlns:a16="http://schemas.microsoft.com/office/drawing/2014/main" id="{0CCC4DC2-0FD7-4478-8B06-1162F09271A5}"/>
                  </a:ext>
                </a:extLst>
              </p:cNvPr>
              <p:cNvSpPr/>
              <p:nvPr/>
            </p:nvSpPr>
            <p:spPr>
              <a:xfrm>
                <a:off x="1377284" y="799390"/>
                <a:ext cx="3430270" cy="666115"/>
              </a:xfrm>
              <a:custGeom>
                <a:avLst/>
                <a:gdLst/>
                <a:ahLst/>
                <a:cxnLst/>
                <a:rect l="l" t="t" r="r" b="b"/>
                <a:pathLst>
                  <a:path w="3430270" h="666115">
                    <a:moveTo>
                      <a:pt x="0" y="666006"/>
                    </a:moveTo>
                    <a:lnTo>
                      <a:pt x="5899" y="618711"/>
                    </a:lnTo>
                    <a:lnTo>
                      <a:pt x="23218" y="571893"/>
                    </a:lnTo>
                    <a:lnTo>
                      <a:pt x="51384" y="525724"/>
                    </a:lnTo>
                    <a:lnTo>
                      <a:pt x="89828" y="480375"/>
                    </a:lnTo>
                    <a:lnTo>
                      <a:pt x="137977" y="436019"/>
                    </a:lnTo>
                    <a:lnTo>
                      <a:pt x="195262" y="392827"/>
                    </a:lnTo>
                    <a:lnTo>
                      <a:pt x="227151" y="371721"/>
                    </a:lnTo>
                    <a:lnTo>
                      <a:pt x="261111" y="350970"/>
                    </a:lnTo>
                    <a:lnTo>
                      <a:pt x="297068" y="330596"/>
                    </a:lnTo>
                    <a:lnTo>
                      <a:pt x="334953" y="310620"/>
                    </a:lnTo>
                    <a:lnTo>
                      <a:pt x="374693" y="291064"/>
                    </a:lnTo>
                    <a:lnTo>
                      <a:pt x="416217" y="271949"/>
                    </a:lnTo>
                    <a:lnTo>
                      <a:pt x="459454" y="253297"/>
                    </a:lnTo>
                    <a:lnTo>
                      <a:pt x="504333" y="235129"/>
                    </a:lnTo>
                    <a:lnTo>
                      <a:pt x="550781" y="217466"/>
                    </a:lnTo>
                    <a:lnTo>
                      <a:pt x="598729" y="200331"/>
                    </a:lnTo>
                    <a:lnTo>
                      <a:pt x="648103" y="183744"/>
                    </a:lnTo>
                    <a:lnTo>
                      <a:pt x="698834" y="167727"/>
                    </a:lnTo>
                    <a:lnTo>
                      <a:pt x="750850" y="152301"/>
                    </a:lnTo>
                    <a:lnTo>
                      <a:pt x="804078" y="137488"/>
                    </a:lnTo>
                    <a:lnTo>
                      <a:pt x="858449" y="123309"/>
                    </a:lnTo>
                    <a:lnTo>
                      <a:pt x="913890" y="109786"/>
                    </a:lnTo>
                    <a:lnTo>
                      <a:pt x="970331" y="96940"/>
                    </a:lnTo>
                    <a:lnTo>
                      <a:pt x="1027699" y="84793"/>
                    </a:lnTo>
                    <a:lnTo>
                      <a:pt x="1085923" y="73366"/>
                    </a:lnTo>
                    <a:lnTo>
                      <a:pt x="1144933" y="62681"/>
                    </a:lnTo>
                    <a:lnTo>
                      <a:pt x="1204656" y="52758"/>
                    </a:lnTo>
                    <a:lnTo>
                      <a:pt x="1265022" y="43620"/>
                    </a:lnTo>
                    <a:lnTo>
                      <a:pt x="1325959" y="35288"/>
                    </a:lnTo>
                    <a:lnTo>
                      <a:pt x="1387395" y="27784"/>
                    </a:lnTo>
                    <a:lnTo>
                      <a:pt x="1449260" y="21128"/>
                    </a:lnTo>
                    <a:lnTo>
                      <a:pt x="1511481" y="15342"/>
                    </a:lnTo>
                    <a:lnTo>
                      <a:pt x="1573988" y="10449"/>
                    </a:lnTo>
                    <a:lnTo>
                      <a:pt x="1636709" y="6468"/>
                    </a:lnTo>
                    <a:lnTo>
                      <a:pt x="1699573" y="3422"/>
                    </a:lnTo>
                    <a:lnTo>
                      <a:pt x="1762508" y="1333"/>
                    </a:lnTo>
                    <a:lnTo>
                      <a:pt x="1817578" y="300"/>
                    </a:lnTo>
                    <a:lnTo>
                      <a:pt x="1872601" y="0"/>
                    </a:lnTo>
                    <a:lnTo>
                      <a:pt x="1927527" y="414"/>
                    </a:lnTo>
                    <a:lnTo>
                      <a:pt x="1982310" y="1526"/>
                    </a:lnTo>
                    <a:lnTo>
                      <a:pt x="2036902" y="3319"/>
                    </a:lnTo>
                    <a:lnTo>
                      <a:pt x="2091255" y="5777"/>
                    </a:lnTo>
                    <a:lnTo>
                      <a:pt x="2145321" y="8882"/>
                    </a:lnTo>
                    <a:lnTo>
                      <a:pt x="2199052" y="12618"/>
                    </a:lnTo>
                    <a:lnTo>
                      <a:pt x="2252401" y="16968"/>
                    </a:lnTo>
                    <a:lnTo>
                      <a:pt x="2305319" y="21915"/>
                    </a:lnTo>
                    <a:lnTo>
                      <a:pt x="2357759" y="27443"/>
                    </a:lnTo>
                    <a:lnTo>
                      <a:pt x="2409673" y="33534"/>
                    </a:lnTo>
                    <a:lnTo>
                      <a:pt x="2461013" y="40172"/>
                    </a:lnTo>
                    <a:lnTo>
                      <a:pt x="2511731" y="47340"/>
                    </a:lnTo>
                    <a:lnTo>
                      <a:pt x="2561781" y="55020"/>
                    </a:lnTo>
                    <a:lnTo>
                      <a:pt x="2611112" y="63198"/>
                    </a:lnTo>
                    <a:lnTo>
                      <a:pt x="2659679" y="71854"/>
                    </a:lnTo>
                    <a:lnTo>
                      <a:pt x="2707433" y="80974"/>
                    </a:lnTo>
                    <a:lnTo>
                      <a:pt x="2754326" y="90539"/>
                    </a:lnTo>
                    <a:lnTo>
                      <a:pt x="2800310" y="100533"/>
                    </a:lnTo>
                    <a:lnTo>
                      <a:pt x="2845338" y="110940"/>
                    </a:lnTo>
                    <a:lnTo>
                      <a:pt x="2889362" y="121742"/>
                    </a:lnTo>
                    <a:lnTo>
                      <a:pt x="2932334" y="132922"/>
                    </a:lnTo>
                    <a:lnTo>
                      <a:pt x="2974206" y="144465"/>
                    </a:lnTo>
                    <a:lnTo>
                      <a:pt x="3028249" y="160388"/>
                    </a:lnTo>
                    <a:lnTo>
                      <a:pt x="3080137" y="176885"/>
                    </a:lnTo>
                    <a:lnTo>
                      <a:pt x="3129757" y="193915"/>
                    </a:lnTo>
                    <a:lnTo>
                      <a:pt x="3176995" y="211439"/>
                    </a:lnTo>
                    <a:lnTo>
                      <a:pt x="3221741" y="229418"/>
                    </a:lnTo>
                    <a:lnTo>
                      <a:pt x="3263879" y="247810"/>
                    </a:lnTo>
                    <a:lnTo>
                      <a:pt x="3303299" y="266576"/>
                    </a:lnTo>
                    <a:lnTo>
                      <a:pt x="3339887" y="285677"/>
                    </a:lnTo>
                    <a:lnTo>
                      <a:pt x="3373530" y="305072"/>
                    </a:lnTo>
                    <a:lnTo>
                      <a:pt x="3407705" y="327194"/>
                    </a:lnTo>
                    <a:lnTo>
                      <a:pt x="3424555" y="339292"/>
                    </a:lnTo>
                    <a:lnTo>
                      <a:pt x="3425805" y="340224"/>
                    </a:lnTo>
                    <a:lnTo>
                      <a:pt x="3427030" y="341159"/>
                    </a:lnTo>
                    <a:lnTo>
                      <a:pt x="3430105" y="343507"/>
                    </a:lnTo>
                  </a:path>
                </a:pathLst>
              </a:custGeom>
              <a:ln w="2857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bject 11">
                <a:extLst>
                  <a:ext uri="{FF2B5EF4-FFF2-40B4-BE49-F238E27FC236}">
                    <a16:creationId xmlns:a16="http://schemas.microsoft.com/office/drawing/2014/main" id="{F891989B-A1DA-41D6-8B0C-BFBC7D9C28F2}"/>
                  </a:ext>
                </a:extLst>
              </p:cNvPr>
              <p:cNvSpPr/>
              <p:nvPr/>
            </p:nvSpPr>
            <p:spPr>
              <a:xfrm>
                <a:off x="4753803" y="1102487"/>
                <a:ext cx="139649" cy="1627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0B1B4B96-C5FC-40DE-891D-02F14E6C5D40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object 13">
              <a:extLst>
                <a:ext uri="{FF2B5EF4-FFF2-40B4-BE49-F238E27FC236}">
                  <a16:creationId xmlns:a16="http://schemas.microsoft.com/office/drawing/2014/main" id="{36660F53-2BB8-450B-9DB6-67439C2C8B9C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B6CD7B46-1B7E-4D8C-BA46-E99150AAB6B7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bject 15">
                <a:extLst>
                  <a:ext uri="{FF2B5EF4-FFF2-40B4-BE49-F238E27FC236}">
                    <a16:creationId xmlns:a16="http://schemas.microsoft.com/office/drawing/2014/main" id="{AC5E1BE8-6FA9-4DD8-83DD-A6E5EBA45B35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object 16">
              <a:extLst>
                <a:ext uri="{FF2B5EF4-FFF2-40B4-BE49-F238E27FC236}">
                  <a16:creationId xmlns:a16="http://schemas.microsoft.com/office/drawing/2014/main" id="{5B06A88E-4C3F-4032-8E0F-6EDDCC951B12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B71336D8-8E9B-4620-A740-DE2A3EBBBA23}"/>
                </a:ext>
              </a:extLst>
            </p:cNvPr>
            <p:cNvSpPr txBox="1"/>
            <p:nvPr/>
          </p:nvSpPr>
          <p:spPr>
            <a:xfrm>
              <a:off x="3922864" y="3702626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850A8C6E-B7A9-4D8D-9AB3-B5056862E9FF}"/>
                </a:ext>
              </a:extLst>
            </p:cNvPr>
            <p:cNvSpPr txBox="1"/>
            <p:nvPr/>
          </p:nvSpPr>
          <p:spPr>
            <a:xfrm>
              <a:off x="2242443" y="921295"/>
              <a:ext cx="2063573" cy="241861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投影建议到特征上</a:t>
              </a:r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8C70DF61-7C6C-4C1C-93BC-ECC51D945314}"/>
              </a:ext>
            </a:extLst>
          </p:cNvPr>
          <p:cNvSpPr txBox="1">
            <a:spLocks/>
          </p:cNvSpPr>
          <p:nvPr/>
        </p:nvSpPr>
        <p:spPr bwMode="gray">
          <a:xfrm>
            <a:off x="3442570" y="435216"/>
            <a:ext cx="307364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裁剪特征：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池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object 18">
            <a:extLst>
              <a:ext uri="{FF2B5EF4-FFF2-40B4-BE49-F238E27FC236}">
                <a16:creationId xmlns:a16="http://schemas.microsoft.com/office/drawing/2014/main" id="{8FD3BBEB-ED68-4256-AD6D-1A3F7CD94525}"/>
              </a:ext>
            </a:extLst>
          </p:cNvPr>
          <p:cNvGrpSpPr/>
          <p:nvPr/>
        </p:nvGrpSpPr>
        <p:grpSpPr>
          <a:xfrm>
            <a:off x="5735704" y="2900332"/>
            <a:ext cx="1322705" cy="1635125"/>
            <a:chOff x="4286966" y="1762771"/>
            <a:chExt cx="1322705" cy="1635125"/>
          </a:xfrm>
        </p:grpSpPr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D55DE3E7-5ED0-4F6B-AE64-2A9377644DF4}"/>
                </a:ext>
              </a:extLst>
            </p:cNvPr>
            <p:cNvSpPr/>
            <p:nvPr/>
          </p:nvSpPr>
          <p:spPr>
            <a:xfrm>
              <a:off x="4382216" y="17818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8859F7CE-914F-4F6A-BDA3-CC438F72C823}"/>
                </a:ext>
              </a:extLst>
            </p:cNvPr>
            <p:cNvSpPr/>
            <p:nvPr/>
          </p:nvSpPr>
          <p:spPr>
            <a:xfrm>
              <a:off x="4306016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4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C95B66D6-D054-42AD-BD26-55040409A890}"/>
              </a:ext>
            </a:extLst>
          </p:cNvPr>
          <p:cNvSpPr txBox="1"/>
          <p:nvPr/>
        </p:nvSpPr>
        <p:spPr>
          <a:xfrm>
            <a:off x="6012159" y="1786621"/>
            <a:ext cx="241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“对齐 "到网格单元</a:t>
            </a:r>
          </a:p>
        </p:txBody>
      </p:sp>
    </p:spTree>
    <p:extLst>
      <p:ext uri="{BB962C8B-B14F-4D97-AF65-F5344CB8AC3E}">
        <p14:creationId xmlns:p14="http://schemas.microsoft.com/office/powerpoint/2010/main" val="1637433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CE572E-1135-4BEB-962C-902EABE1BDD7}"/>
              </a:ext>
            </a:extLst>
          </p:cNvPr>
          <p:cNvGrpSpPr/>
          <p:nvPr/>
        </p:nvGrpSpPr>
        <p:grpSpPr>
          <a:xfrm>
            <a:off x="1563687" y="1931120"/>
            <a:ext cx="6011913" cy="3351545"/>
            <a:chOff x="133999" y="799390"/>
            <a:chExt cx="6011913" cy="3351545"/>
          </a:xfrm>
        </p:grpSpPr>
        <p:grpSp>
          <p:nvGrpSpPr>
            <p:cNvPr id="3" name="object 2">
              <a:extLst>
                <a:ext uri="{FF2B5EF4-FFF2-40B4-BE49-F238E27FC236}">
                  <a16:creationId xmlns:a16="http://schemas.microsoft.com/office/drawing/2014/main" id="{00EE4801-7C9E-4F47-8858-ED8E38CE6B4B}"/>
                </a:ext>
              </a:extLst>
            </p:cNvPr>
            <p:cNvGrpSpPr/>
            <p:nvPr/>
          </p:nvGrpSpPr>
          <p:grpSpPr>
            <a:xfrm>
              <a:off x="133999" y="799390"/>
              <a:ext cx="6011913" cy="2818377"/>
              <a:chOff x="133999" y="799390"/>
              <a:chExt cx="6011913" cy="2818377"/>
            </a:xfrm>
          </p:grpSpPr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9942C061-9647-4D67-A680-1C0500760A7E}"/>
                  </a:ext>
                </a:extLst>
              </p:cNvPr>
              <p:cNvSpPr/>
              <p:nvPr/>
            </p:nvSpPr>
            <p:spPr>
              <a:xfrm>
                <a:off x="133999" y="1465397"/>
                <a:ext cx="2486569" cy="215237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E94721E1-EB56-438A-8524-F9197F3B2688}"/>
                  </a:ext>
                </a:extLst>
              </p:cNvPr>
              <p:cNvSpPr/>
              <p:nvPr/>
            </p:nvSpPr>
            <p:spPr>
              <a:xfrm>
                <a:off x="1029422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5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6E5B67F0-F553-45B0-B62F-BDEB12EC482A}"/>
                  </a:ext>
                </a:extLst>
              </p:cNvPr>
              <p:cNvSpPr/>
              <p:nvPr/>
            </p:nvSpPr>
            <p:spPr>
              <a:xfrm>
                <a:off x="3474467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73821786-2487-440C-8A18-5BB432FCAA2F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bject 7">
                <a:extLst>
                  <a:ext uri="{FF2B5EF4-FFF2-40B4-BE49-F238E27FC236}">
                    <a16:creationId xmlns:a16="http://schemas.microsoft.com/office/drawing/2014/main" id="{3505197A-8117-4C1C-9901-BEB846B4436C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C81B88EC-F38E-4FDB-9A00-78647E91D705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  <a:path w="2671445" h="2316479">
                    <a:moveTo>
                      <a:pt x="2486444" y="184747"/>
                    </a:moveTo>
                    <a:lnTo>
                      <a:pt x="2486444" y="2316295"/>
                    </a:lnTo>
                  </a:path>
                  <a:path w="2671445" h="2316479">
                    <a:moveTo>
                      <a:pt x="305424" y="179574"/>
                    </a:moveTo>
                    <a:lnTo>
                      <a:pt x="305424" y="2300270"/>
                    </a:lnTo>
                  </a:path>
                  <a:path w="2671445" h="2316479">
                    <a:moveTo>
                      <a:pt x="0" y="2011570"/>
                    </a:moveTo>
                    <a:lnTo>
                      <a:pt x="2489094" y="2011570"/>
                    </a:lnTo>
                  </a:path>
                  <a:path w="2671445" h="2316479">
                    <a:moveTo>
                      <a:pt x="617048" y="183674"/>
                    </a:moveTo>
                    <a:lnTo>
                      <a:pt x="617048" y="2316370"/>
                    </a:lnTo>
                  </a:path>
                  <a:path w="2671445" h="2316479">
                    <a:moveTo>
                      <a:pt x="921848" y="183674"/>
                    </a:moveTo>
                    <a:lnTo>
                      <a:pt x="921848" y="2316370"/>
                    </a:lnTo>
                  </a:path>
                  <a:path w="2671445" h="2316479">
                    <a:moveTo>
                      <a:pt x="1226647" y="183674"/>
                    </a:moveTo>
                    <a:lnTo>
                      <a:pt x="1226647" y="2316370"/>
                    </a:lnTo>
                  </a:path>
                  <a:path w="2671445" h="2316479">
                    <a:moveTo>
                      <a:pt x="1531446" y="183674"/>
                    </a:moveTo>
                    <a:lnTo>
                      <a:pt x="1531446" y="2316370"/>
                    </a:lnTo>
                  </a:path>
                  <a:path w="2671445" h="2316479">
                    <a:moveTo>
                      <a:pt x="1836246" y="183674"/>
                    </a:moveTo>
                    <a:lnTo>
                      <a:pt x="1836246" y="2316370"/>
                    </a:lnTo>
                  </a:path>
                  <a:path w="2671445" h="2316479">
                    <a:moveTo>
                      <a:pt x="2141045" y="183674"/>
                    </a:moveTo>
                    <a:lnTo>
                      <a:pt x="2141045" y="2316370"/>
                    </a:lnTo>
                  </a:path>
                  <a:path w="2671445" h="2316479">
                    <a:moveTo>
                      <a:pt x="0" y="1706771"/>
                    </a:moveTo>
                    <a:lnTo>
                      <a:pt x="2489094" y="1706771"/>
                    </a:lnTo>
                  </a:path>
                  <a:path w="2671445" h="2316479">
                    <a:moveTo>
                      <a:pt x="0" y="1401972"/>
                    </a:moveTo>
                    <a:lnTo>
                      <a:pt x="2489094" y="1401972"/>
                    </a:lnTo>
                  </a:path>
                  <a:path w="2671445" h="2316479">
                    <a:moveTo>
                      <a:pt x="0" y="1097167"/>
                    </a:moveTo>
                    <a:lnTo>
                      <a:pt x="2489094" y="1097167"/>
                    </a:lnTo>
                  </a:path>
                  <a:path w="2671445" h="2316479">
                    <a:moveTo>
                      <a:pt x="0" y="792368"/>
                    </a:moveTo>
                    <a:lnTo>
                      <a:pt x="2489094" y="792368"/>
                    </a:lnTo>
                  </a:path>
                  <a:path w="2671445" h="2316479">
                    <a:moveTo>
                      <a:pt x="0" y="487569"/>
                    </a:moveTo>
                    <a:lnTo>
                      <a:pt x="2489094" y="487569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bject 10">
                <a:extLst>
                  <a:ext uri="{FF2B5EF4-FFF2-40B4-BE49-F238E27FC236}">
                    <a16:creationId xmlns:a16="http://schemas.microsoft.com/office/drawing/2014/main" id="{0CCC4DC2-0FD7-4478-8B06-1162F09271A5}"/>
                  </a:ext>
                </a:extLst>
              </p:cNvPr>
              <p:cNvSpPr/>
              <p:nvPr/>
            </p:nvSpPr>
            <p:spPr>
              <a:xfrm>
                <a:off x="1377284" y="799390"/>
                <a:ext cx="3430270" cy="666115"/>
              </a:xfrm>
              <a:custGeom>
                <a:avLst/>
                <a:gdLst/>
                <a:ahLst/>
                <a:cxnLst/>
                <a:rect l="l" t="t" r="r" b="b"/>
                <a:pathLst>
                  <a:path w="3430270" h="666115">
                    <a:moveTo>
                      <a:pt x="0" y="666006"/>
                    </a:moveTo>
                    <a:lnTo>
                      <a:pt x="5899" y="618711"/>
                    </a:lnTo>
                    <a:lnTo>
                      <a:pt x="23218" y="571893"/>
                    </a:lnTo>
                    <a:lnTo>
                      <a:pt x="51384" y="525724"/>
                    </a:lnTo>
                    <a:lnTo>
                      <a:pt x="89828" y="480375"/>
                    </a:lnTo>
                    <a:lnTo>
                      <a:pt x="137977" y="436019"/>
                    </a:lnTo>
                    <a:lnTo>
                      <a:pt x="195262" y="392827"/>
                    </a:lnTo>
                    <a:lnTo>
                      <a:pt x="227151" y="371721"/>
                    </a:lnTo>
                    <a:lnTo>
                      <a:pt x="261111" y="350970"/>
                    </a:lnTo>
                    <a:lnTo>
                      <a:pt x="297068" y="330596"/>
                    </a:lnTo>
                    <a:lnTo>
                      <a:pt x="334953" y="310620"/>
                    </a:lnTo>
                    <a:lnTo>
                      <a:pt x="374693" y="291064"/>
                    </a:lnTo>
                    <a:lnTo>
                      <a:pt x="416217" y="271949"/>
                    </a:lnTo>
                    <a:lnTo>
                      <a:pt x="459454" y="253297"/>
                    </a:lnTo>
                    <a:lnTo>
                      <a:pt x="504333" y="235129"/>
                    </a:lnTo>
                    <a:lnTo>
                      <a:pt x="550781" y="217466"/>
                    </a:lnTo>
                    <a:lnTo>
                      <a:pt x="598729" y="200331"/>
                    </a:lnTo>
                    <a:lnTo>
                      <a:pt x="648103" y="183744"/>
                    </a:lnTo>
                    <a:lnTo>
                      <a:pt x="698834" y="167727"/>
                    </a:lnTo>
                    <a:lnTo>
                      <a:pt x="750850" y="152301"/>
                    </a:lnTo>
                    <a:lnTo>
                      <a:pt x="804078" y="137488"/>
                    </a:lnTo>
                    <a:lnTo>
                      <a:pt x="858449" y="123309"/>
                    </a:lnTo>
                    <a:lnTo>
                      <a:pt x="913890" y="109786"/>
                    </a:lnTo>
                    <a:lnTo>
                      <a:pt x="970331" y="96940"/>
                    </a:lnTo>
                    <a:lnTo>
                      <a:pt x="1027699" y="84793"/>
                    </a:lnTo>
                    <a:lnTo>
                      <a:pt x="1085923" y="73366"/>
                    </a:lnTo>
                    <a:lnTo>
                      <a:pt x="1144933" y="62681"/>
                    </a:lnTo>
                    <a:lnTo>
                      <a:pt x="1204656" y="52758"/>
                    </a:lnTo>
                    <a:lnTo>
                      <a:pt x="1265022" y="43620"/>
                    </a:lnTo>
                    <a:lnTo>
                      <a:pt x="1325959" y="35288"/>
                    </a:lnTo>
                    <a:lnTo>
                      <a:pt x="1387395" y="27784"/>
                    </a:lnTo>
                    <a:lnTo>
                      <a:pt x="1449260" y="21128"/>
                    </a:lnTo>
                    <a:lnTo>
                      <a:pt x="1511481" y="15342"/>
                    </a:lnTo>
                    <a:lnTo>
                      <a:pt x="1573988" y="10449"/>
                    </a:lnTo>
                    <a:lnTo>
                      <a:pt x="1636709" y="6468"/>
                    </a:lnTo>
                    <a:lnTo>
                      <a:pt x="1699573" y="3422"/>
                    </a:lnTo>
                    <a:lnTo>
                      <a:pt x="1762508" y="1333"/>
                    </a:lnTo>
                    <a:lnTo>
                      <a:pt x="1817578" y="300"/>
                    </a:lnTo>
                    <a:lnTo>
                      <a:pt x="1872601" y="0"/>
                    </a:lnTo>
                    <a:lnTo>
                      <a:pt x="1927527" y="414"/>
                    </a:lnTo>
                    <a:lnTo>
                      <a:pt x="1982310" y="1526"/>
                    </a:lnTo>
                    <a:lnTo>
                      <a:pt x="2036902" y="3319"/>
                    </a:lnTo>
                    <a:lnTo>
                      <a:pt x="2091255" y="5777"/>
                    </a:lnTo>
                    <a:lnTo>
                      <a:pt x="2145321" y="8882"/>
                    </a:lnTo>
                    <a:lnTo>
                      <a:pt x="2199052" y="12618"/>
                    </a:lnTo>
                    <a:lnTo>
                      <a:pt x="2252401" y="16968"/>
                    </a:lnTo>
                    <a:lnTo>
                      <a:pt x="2305319" y="21915"/>
                    </a:lnTo>
                    <a:lnTo>
                      <a:pt x="2357759" y="27443"/>
                    </a:lnTo>
                    <a:lnTo>
                      <a:pt x="2409673" y="33534"/>
                    </a:lnTo>
                    <a:lnTo>
                      <a:pt x="2461013" y="40172"/>
                    </a:lnTo>
                    <a:lnTo>
                      <a:pt x="2511731" y="47340"/>
                    </a:lnTo>
                    <a:lnTo>
                      <a:pt x="2561781" y="55020"/>
                    </a:lnTo>
                    <a:lnTo>
                      <a:pt x="2611112" y="63198"/>
                    </a:lnTo>
                    <a:lnTo>
                      <a:pt x="2659679" y="71854"/>
                    </a:lnTo>
                    <a:lnTo>
                      <a:pt x="2707433" y="80974"/>
                    </a:lnTo>
                    <a:lnTo>
                      <a:pt x="2754326" y="90539"/>
                    </a:lnTo>
                    <a:lnTo>
                      <a:pt x="2800310" y="100533"/>
                    </a:lnTo>
                    <a:lnTo>
                      <a:pt x="2845338" y="110940"/>
                    </a:lnTo>
                    <a:lnTo>
                      <a:pt x="2889362" y="121742"/>
                    </a:lnTo>
                    <a:lnTo>
                      <a:pt x="2932334" y="132922"/>
                    </a:lnTo>
                    <a:lnTo>
                      <a:pt x="2974206" y="144465"/>
                    </a:lnTo>
                    <a:lnTo>
                      <a:pt x="3028249" y="160388"/>
                    </a:lnTo>
                    <a:lnTo>
                      <a:pt x="3080137" y="176885"/>
                    </a:lnTo>
                    <a:lnTo>
                      <a:pt x="3129757" y="193915"/>
                    </a:lnTo>
                    <a:lnTo>
                      <a:pt x="3176995" y="211439"/>
                    </a:lnTo>
                    <a:lnTo>
                      <a:pt x="3221741" y="229418"/>
                    </a:lnTo>
                    <a:lnTo>
                      <a:pt x="3263879" y="247810"/>
                    </a:lnTo>
                    <a:lnTo>
                      <a:pt x="3303299" y="266576"/>
                    </a:lnTo>
                    <a:lnTo>
                      <a:pt x="3339887" y="285677"/>
                    </a:lnTo>
                    <a:lnTo>
                      <a:pt x="3373530" y="305072"/>
                    </a:lnTo>
                    <a:lnTo>
                      <a:pt x="3407705" y="327194"/>
                    </a:lnTo>
                    <a:lnTo>
                      <a:pt x="3424555" y="339292"/>
                    </a:lnTo>
                    <a:lnTo>
                      <a:pt x="3425805" y="340224"/>
                    </a:lnTo>
                    <a:lnTo>
                      <a:pt x="3427030" y="341159"/>
                    </a:lnTo>
                    <a:lnTo>
                      <a:pt x="3430105" y="343507"/>
                    </a:lnTo>
                  </a:path>
                </a:pathLst>
              </a:custGeom>
              <a:ln w="2857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bject 11">
                <a:extLst>
                  <a:ext uri="{FF2B5EF4-FFF2-40B4-BE49-F238E27FC236}">
                    <a16:creationId xmlns:a16="http://schemas.microsoft.com/office/drawing/2014/main" id="{F891989B-A1DA-41D6-8B0C-BFBC7D9C28F2}"/>
                  </a:ext>
                </a:extLst>
              </p:cNvPr>
              <p:cNvSpPr/>
              <p:nvPr/>
            </p:nvSpPr>
            <p:spPr>
              <a:xfrm>
                <a:off x="4753803" y="1102487"/>
                <a:ext cx="139649" cy="1627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0B1B4B96-C5FC-40DE-891D-02F14E6C5D40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object 13">
              <a:extLst>
                <a:ext uri="{FF2B5EF4-FFF2-40B4-BE49-F238E27FC236}">
                  <a16:creationId xmlns:a16="http://schemas.microsoft.com/office/drawing/2014/main" id="{36660F53-2BB8-450B-9DB6-67439C2C8B9C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B6CD7B46-1B7E-4D8C-BA46-E99150AAB6B7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bject 15">
                <a:extLst>
                  <a:ext uri="{FF2B5EF4-FFF2-40B4-BE49-F238E27FC236}">
                    <a16:creationId xmlns:a16="http://schemas.microsoft.com/office/drawing/2014/main" id="{AC5E1BE8-6FA9-4DD8-83DD-A6E5EBA45B35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object 16">
              <a:extLst>
                <a:ext uri="{FF2B5EF4-FFF2-40B4-BE49-F238E27FC236}">
                  <a16:creationId xmlns:a16="http://schemas.microsoft.com/office/drawing/2014/main" id="{5B06A88E-4C3F-4032-8E0F-6EDDCC951B12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B71336D8-8E9B-4620-A740-DE2A3EBBBA23}"/>
                </a:ext>
              </a:extLst>
            </p:cNvPr>
            <p:cNvSpPr txBox="1"/>
            <p:nvPr/>
          </p:nvSpPr>
          <p:spPr>
            <a:xfrm>
              <a:off x="3922864" y="3702626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850A8C6E-B7A9-4D8D-9AB3-B5056862E9FF}"/>
                </a:ext>
              </a:extLst>
            </p:cNvPr>
            <p:cNvSpPr txBox="1"/>
            <p:nvPr/>
          </p:nvSpPr>
          <p:spPr>
            <a:xfrm>
              <a:off x="2242443" y="921295"/>
              <a:ext cx="2063573" cy="241861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投影建议到特征上</a:t>
              </a:r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8C70DF61-7C6C-4C1C-93BC-ECC51D945314}"/>
              </a:ext>
            </a:extLst>
          </p:cNvPr>
          <p:cNvSpPr txBox="1">
            <a:spLocks/>
          </p:cNvSpPr>
          <p:nvPr/>
        </p:nvSpPr>
        <p:spPr bwMode="gray">
          <a:xfrm>
            <a:off x="3442570" y="435216"/>
            <a:ext cx="307364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裁剪特征：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池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D55DE3E7-5ED0-4F6B-AE64-2A9377644DF4}"/>
              </a:ext>
            </a:extLst>
          </p:cNvPr>
          <p:cNvSpPr/>
          <p:nvPr/>
        </p:nvSpPr>
        <p:spPr>
          <a:xfrm>
            <a:off x="5830954" y="2919382"/>
            <a:ext cx="1208405" cy="1520825"/>
          </a:xfrm>
          <a:custGeom>
            <a:avLst/>
            <a:gdLst/>
            <a:ahLst/>
            <a:cxnLst/>
            <a:rect l="l" t="t" r="r" b="b"/>
            <a:pathLst>
              <a:path w="1208404" h="1520825">
                <a:moveTo>
                  <a:pt x="0" y="0"/>
                </a:moveTo>
                <a:lnTo>
                  <a:pt x="1208097" y="0"/>
                </a:lnTo>
                <a:lnTo>
                  <a:pt x="1208097" y="1520696"/>
                </a:lnTo>
                <a:lnTo>
                  <a:pt x="0" y="15206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5B66D6-D054-42AD-BD26-55040409A890}"/>
              </a:ext>
            </a:extLst>
          </p:cNvPr>
          <p:cNvSpPr txBox="1"/>
          <p:nvPr/>
        </p:nvSpPr>
        <p:spPr>
          <a:xfrm>
            <a:off x="6012159" y="1786621"/>
            <a:ext cx="241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“对齐 "到网格单元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C136B9-A268-49A1-A99F-4F02F074E8DB}"/>
              </a:ext>
            </a:extLst>
          </p:cNvPr>
          <p:cNvSpPr txBox="1"/>
          <p:nvPr/>
        </p:nvSpPr>
        <p:spPr>
          <a:xfrm>
            <a:off x="2467359" y="55172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问：我们如何将512×20×15区域调整为，例如512×2×2的张量？</a:t>
            </a:r>
          </a:p>
        </p:txBody>
      </p:sp>
    </p:spTree>
    <p:extLst>
      <p:ext uri="{BB962C8B-B14F-4D97-AF65-F5344CB8AC3E}">
        <p14:creationId xmlns:p14="http://schemas.microsoft.com/office/powerpoint/2010/main" val="2406074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CE572E-1135-4BEB-962C-902EABE1BDD7}"/>
              </a:ext>
            </a:extLst>
          </p:cNvPr>
          <p:cNvGrpSpPr/>
          <p:nvPr/>
        </p:nvGrpSpPr>
        <p:grpSpPr>
          <a:xfrm>
            <a:off x="251520" y="1580100"/>
            <a:ext cx="6011913" cy="3351545"/>
            <a:chOff x="133999" y="799390"/>
            <a:chExt cx="6011913" cy="3351545"/>
          </a:xfrm>
        </p:grpSpPr>
        <p:grpSp>
          <p:nvGrpSpPr>
            <p:cNvPr id="3" name="object 2">
              <a:extLst>
                <a:ext uri="{FF2B5EF4-FFF2-40B4-BE49-F238E27FC236}">
                  <a16:creationId xmlns:a16="http://schemas.microsoft.com/office/drawing/2014/main" id="{00EE4801-7C9E-4F47-8858-ED8E38CE6B4B}"/>
                </a:ext>
              </a:extLst>
            </p:cNvPr>
            <p:cNvGrpSpPr/>
            <p:nvPr/>
          </p:nvGrpSpPr>
          <p:grpSpPr>
            <a:xfrm>
              <a:off x="133999" y="799390"/>
              <a:ext cx="6011913" cy="2818377"/>
              <a:chOff x="133999" y="799390"/>
              <a:chExt cx="6011913" cy="2818377"/>
            </a:xfrm>
          </p:grpSpPr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9942C061-9647-4D67-A680-1C0500760A7E}"/>
                  </a:ext>
                </a:extLst>
              </p:cNvPr>
              <p:cNvSpPr/>
              <p:nvPr/>
            </p:nvSpPr>
            <p:spPr>
              <a:xfrm>
                <a:off x="133999" y="1465397"/>
                <a:ext cx="2486569" cy="215237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E94721E1-EB56-438A-8524-F9197F3B2688}"/>
                  </a:ext>
                </a:extLst>
              </p:cNvPr>
              <p:cNvSpPr/>
              <p:nvPr/>
            </p:nvSpPr>
            <p:spPr>
              <a:xfrm>
                <a:off x="1029422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5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6E5B67F0-F553-45B0-B62F-BDEB12EC482A}"/>
                  </a:ext>
                </a:extLst>
              </p:cNvPr>
              <p:cNvSpPr/>
              <p:nvPr/>
            </p:nvSpPr>
            <p:spPr>
              <a:xfrm>
                <a:off x="3474467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73821786-2487-440C-8A18-5BB432FCAA2F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bject 7">
                <a:extLst>
                  <a:ext uri="{FF2B5EF4-FFF2-40B4-BE49-F238E27FC236}">
                    <a16:creationId xmlns:a16="http://schemas.microsoft.com/office/drawing/2014/main" id="{3505197A-8117-4C1C-9901-BEB846B4436C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C81B88EC-F38E-4FDB-9A00-78647E91D705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  <a:path w="2671445" h="2316479">
                    <a:moveTo>
                      <a:pt x="2486444" y="184747"/>
                    </a:moveTo>
                    <a:lnTo>
                      <a:pt x="2486444" y="2316295"/>
                    </a:lnTo>
                  </a:path>
                  <a:path w="2671445" h="2316479">
                    <a:moveTo>
                      <a:pt x="305424" y="179574"/>
                    </a:moveTo>
                    <a:lnTo>
                      <a:pt x="305424" y="2300270"/>
                    </a:lnTo>
                  </a:path>
                  <a:path w="2671445" h="2316479">
                    <a:moveTo>
                      <a:pt x="0" y="2011570"/>
                    </a:moveTo>
                    <a:lnTo>
                      <a:pt x="2489094" y="2011570"/>
                    </a:lnTo>
                  </a:path>
                  <a:path w="2671445" h="2316479">
                    <a:moveTo>
                      <a:pt x="617048" y="183674"/>
                    </a:moveTo>
                    <a:lnTo>
                      <a:pt x="617048" y="2316370"/>
                    </a:lnTo>
                  </a:path>
                  <a:path w="2671445" h="2316479">
                    <a:moveTo>
                      <a:pt x="921848" y="183674"/>
                    </a:moveTo>
                    <a:lnTo>
                      <a:pt x="921848" y="2316370"/>
                    </a:lnTo>
                  </a:path>
                  <a:path w="2671445" h="2316479">
                    <a:moveTo>
                      <a:pt x="1226647" y="183674"/>
                    </a:moveTo>
                    <a:lnTo>
                      <a:pt x="1226647" y="2316370"/>
                    </a:lnTo>
                  </a:path>
                  <a:path w="2671445" h="2316479">
                    <a:moveTo>
                      <a:pt x="1531446" y="183674"/>
                    </a:moveTo>
                    <a:lnTo>
                      <a:pt x="1531446" y="2316370"/>
                    </a:lnTo>
                  </a:path>
                  <a:path w="2671445" h="2316479">
                    <a:moveTo>
                      <a:pt x="1836246" y="183674"/>
                    </a:moveTo>
                    <a:lnTo>
                      <a:pt x="1836246" y="2316370"/>
                    </a:lnTo>
                  </a:path>
                  <a:path w="2671445" h="2316479">
                    <a:moveTo>
                      <a:pt x="2141045" y="183674"/>
                    </a:moveTo>
                    <a:lnTo>
                      <a:pt x="2141045" y="2316370"/>
                    </a:lnTo>
                  </a:path>
                  <a:path w="2671445" h="2316479">
                    <a:moveTo>
                      <a:pt x="0" y="1706771"/>
                    </a:moveTo>
                    <a:lnTo>
                      <a:pt x="2489094" y="1706771"/>
                    </a:lnTo>
                  </a:path>
                  <a:path w="2671445" h="2316479">
                    <a:moveTo>
                      <a:pt x="0" y="1401972"/>
                    </a:moveTo>
                    <a:lnTo>
                      <a:pt x="2489094" y="1401972"/>
                    </a:lnTo>
                  </a:path>
                  <a:path w="2671445" h="2316479">
                    <a:moveTo>
                      <a:pt x="0" y="1097167"/>
                    </a:moveTo>
                    <a:lnTo>
                      <a:pt x="2489094" y="1097167"/>
                    </a:lnTo>
                  </a:path>
                  <a:path w="2671445" h="2316479">
                    <a:moveTo>
                      <a:pt x="0" y="792368"/>
                    </a:moveTo>
                    <a:lnTo>
                      <a:pt x="2489094" y="792368"/>
                    </a:lnTo>
                  </a:path>
                  <a:path w="2671445" h="2316479">
                    <a:moveTo>
                      <a:pt x="0" y="487569"/>
                    </a:moveTo>
                    <a:lnTo>
                      <a:pt x="2489094" y="487569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bject 10">
                <a:extLst>
                  <a:ext uri="{FF2B5EF4-FFF2-40B4-BE49-F238E27FC236}">
                    <a16:creationId xmlns:a16="http://schemas.microsoft.com/office/drawing/2014/main" id="{0CCC4DC2-0FD7-4478-8B06-1162F09271A5}"/>
                  </a:ext>
                </a:extLst>
              </p:cNvPr>
              <p:cNvSpPr/>
              <p:nvPr/>
            </p:nvSpPr>
            <p:spPr>
              <a:xfrm>
                <a:off x="1377284" y="799390"/>
                <a:ext cx="3430270" cy="666115"/>
              </a:xfrm>
              <a:custGeom>
                <a:avLst/>
                <a:gdLst/>
                <a:ahLst/>
                <a:cxnLst/>
                <a:rect l="l" t="t" r="r" b="b"/>
                <a:pathLst>
                  <a:path w="3430270" h="666115">
                    <a:moveTo>
                      <a:pt x="0" y="666006"/>
                    </a:moveTo>
                    <a:lnTo>
                      <a:pt x="5899" y="618711"/>
                    </a:lnTo>
                    <a:lnTo>
                      <a:pt x="23218" y="571893"/>
                    </a:lnTo>
                    <a:lnTo>
                      <a:pt x="51384" y="525724"/>
                    </a:lnTo>
                    <a:lnTo>
                      <a:pt x="89828" y="480375"/>
                    </a:lnTo>
                    <a:lnTo>
                      <a:pt x="137977" y="436019"/>
                    </a:lnTo>
                    <a:lnTo>
                      <a:pt x="195262" y="392827"/>
                    </a:lnTo>
                    <a:lnTo>
                      <a:pt x="227151" y="371721"/>
                    </a:lnTo>
                    <a:lnTo>
                      <a:pt x="261111" y="350970"/>
                    </a:lnTo>
                    <a:lnTo>
                      <a:pt x="297068" y="330596"/>
                    </a:lnTo>
                    <a:lnTo>
                      <a:pt x="334953" y="310620"/>
                    </a:lnTo>
                    <a:lnTo>
                      <a:pt x="374693" y="291064"/>
                    </a:lnTo>
                    <a:lnTo>
                      <a:pt x="416217" y="271949"/>
                    </a:lnTo>
                    <a:lnTo>
                      <a:pt x="459454" y="253297"/>
                    </a:lnTo>
                    <a:lnTo>
                      <a:pt x="504333" y="235129"/>
                    </a:lnTo>
                    <a:lnTo>
                      <a:pt x="550781" y="217466"/>
                    </a:lnTo>
                    <a:lnTo>
                      <a:pt x="598729" y="200331"/>
                    </a:lnTo>
                    <a:lnTo>
                      <a:pt x="648103" y="183744"/>
                    </a:lnTo>
                    <a:lnTo>
                      <a:pt x="698834" y="167727"/>
                    </a:lnTo>
                    <a:lnTo>
                      <a:pt x="750850" y="152301"/>
                    </a:lnTo>
                    <a:lnTo>
                      <a:pt x="804078" y="137488"/>
                    </a:lnTo>
                    <a:lnTo>
                      <a:pt x="858449" y="123309"/>
                    </a:lnTo>
                    <a:lnTo>
                      <a:pt x="913890" y="109786"/>
                    </a:lnTo>
                    <a:lnTo>
                      <a:pt x="970331" y="96940"/>
                    </a:lnTo>
                    <a:lnTo>
                      <a:pt x="1027699" y="84793"/>
                    </a:lnTo>
                    <a:lnTo>
                      <a:pt x="1085923" y="73366"/>
                    </a:lnTo>
                    <a:lnTo>
                      <a:pt x="1144933" y="62681"/>
                    </a:lnTo>
                    <a:lnTo>
                      <a:pt x="1204656" y="52758"/>
                    </a:lnTo>
                    <a:lnTo>
                      <a:pt x="1265022" y="43620"/>
                    </a:lnTo>
                    <a:lnTo>
                      <a:pt x="1325959" y="35288"/>
                    </a:lnTo>
                    <a:lnTo>
                      <a:pt x="1387395" y="27784"/>
                    </a:lnTo>
                    <a:lnTo>
                      <a:pt x="1449260" y="21128"/>
                    </a:lnTo>
                    <a:lnTo>
                      <a:pt x="1511481" y="15342"/>
                    </a:lnTo>
                    <a:lnTo>
                      <a:pt x="1573988" y="10449"/>
                    </a:lnTo>
                    <a:lnTo>
                      <a:pt x="1636709" y="6468"/>
                    </a:lnTo>
                    <a:lnTo>
                      <a:pt x="1699573" y="3422"/>
                    </a:lnTo>
                    <a:lnTo>
                      <a:pt x="1762508" y="1333"/>
                    </a:lnTo>
                    <a:lnTo>
                      <a:pt x="1817578" y="300"/>
                    </a:lnTo>
                    <a:lnTo>
                      <a:pt x="1872601" y="0"/>
                    </a:lnTo>
                    <a:lnTo>
                      <a:pt x="1927527" y="414"/>
                    </a:lnTo>
                    <a:lnTo>
                      <a:pt x="1982310" y="1526"/>
                    </a:lnTo>
                    <a:lnTo>
                      <a:pt x="2036902" y="3319"/>
                    </a:lnTo>
                    <a:lnTo>
                      <a:pt x="2091255" y="5777"/>
                    </a:lnTo>
                    <a:lnTo>
                      <a:pt x="2145321" y="8882"/>
                    </a:lnTo>
                    <a:lnTo>
                      <a:pt x="2199052" y="12618"/>
                    </a:lnTo>
                    <a:lnTo>
                      <a:pt x="2252401" y="16968"/>
                    </a:lnTo>
                    <a:lnTo>
                      <a:pt x="2305319" y="21915"/>
                    </a:lnTo>
                    <a:lnTo>
                      <a:pt x="2357759" y="27443"/>
                    </a:lnTo>
                    <a:lnTo>
                      <a:pt x="2409673" y="33534"/>
                    </a:lnTo>
                    <a:lnTo>
                      <a:pt x="2461013" y="40172"/>
                    </a:lnTo>
                    <a:lnTo>
                      <a:pt x="2511731" y="47340"/>
                    </a:lnTo>
                    <a:lnTo>
                      <a:pt x="2561781" y="55020"/>
                    </a:lnTo>
                    <a:lnTo>
                      <a:pt x="2611112" y="63198"/>
                    </a:lnTo>
                    <a:lnTo>
                      <a:pt x="2659679" y="71854"/>
                    </a:lnTo>
                    <a:lnTo>
                      <a:pt x="2707433" y="80974"/>
                    </a:lnTo>
                    <a:lnTo>
                      <a:pt x="2754326" y="90539"/>
                    </a:lnTo>
                    <a:lnTo>
                      <a:pt x="2800310" y="100533"/>
                    </a:lnTo>
                    <a:lnTo>
                      <a:pt x="2845338" y="110940"/>
                    </a:lnTo>
                    <a:lnTo>
                      <a:pt x="2889362" y="121742"/>
                    </a:lnTo>
                    <a:lnTo>
                      <a:pt x="2932334" y="132922"/>
                    </a:lnTo>
                    <a:lnTo>
                      <a:pt x="2974206" y="144465"/>
                    </a:lnTo>
                    <a:lnTo>
                      <a:pt x="3028249" y="160388"/>
                    </a:lnTo>
                    <a:lnTo>
                      <a:pt x="3080137" y="176885"/>
                    </a:lnTo>
                    <a:lnTo>
                      <a:pt x="3129757" y="193915"/>
                    </a:lnTo>
                    <a:lnTo>
                      <a:pt x="3176995" y="211439"/>
                    </a:lnTo>
                    <a:lnTo>
                      <a:pt x="3221741" y="229418"/>
                    </a:lnTo>
                    <a:lnTo>
                      <a:pt x="3263879" y="247810"/>
                    </a:lnTo>
                    <a:lnTo>
                      <a:pt x="3303299" y="266576"/>
                    </a:lnTo>
                    <a:lnTo>
                      <a:pt x="3339887" y="285677"/>
                    </a:lnTo>
                    <a:lnTo>
                      <a:pt x="3373530" y="305072"/>
                    </a:lnTo>
                    <a:lnTo>
                      <a:pt x="3407705" y="327194"/>
                    </a:lnTo>
                    <a:lnTo>
                      <a:pt x="3424555" y="339292"/>
                    </a:lnTo>
                    <a:lnTo>
                      <a:pt x="3425805" y="340224"/>
                    </a:lnTo>
                    <a:lnTo>
                      <a:pt x="3427030" y="341159"/>
                    </a:lnTo>
                    <a:lnTo>
                      <a:pt x="3430105" y="343507"/>
                    </a:lnTo>
                  </a:path>
                </a:pathLst>
              </a:custGeom>
              <a:ln w="2857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bject 11">
                <a:extLst>
                  <a:ext uri="{FF2B5EF4-FFF2-40B4-BE49-F238E27FC236}">
                    <a16:creationId xmlns:a16="http://schemas.microsoft.com/office/drawing/2014/main" id="{F891989B-A1DA-41D6-8B0C-BFBC7D9C28F2}"/>
                  </a:ext>
                </a:extLst>
              </p:cNvPr>
              <p:cNvSpPr/>
              <p:nvPr/>
            </p:nvSpPr>
            <p:spPr>
              <a:xfrm>
                <a:off x="4753803" y="1102487"/>
                <a:ext cx="139649" cy="1627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0B1B4B96-C5FC-40DE-891D-02F14E6C5D40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object 13">
              <a:extLst>
                <a:ext uri="{FF2B5EF4-FFF2-40B4-BE49-F238E27FC236}">
                  <a16:creationId xmlns:a16="http://schemas.microsoft.com/office/drawing/2014/main" id="{36660F53-2BB8-450B-9DB6-67439C2C8B9C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B6CD7B46-1B7E-4D8C-BA46-E99150AAB6B7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bject 15">
                <a:extLst>
                  <a:ext uri="{FF2B5EF4-FFF2-40B4-BE49-F238E27FC236}">
                    <a16:creationId xmlns:a16="http://schemas.microsoft.com/office/drawing/2014/main" id="{AC5E1BE8-6FA9-4DD8-83DD-A6E5EBA45B35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object 16">
              <a:extLst>
                <a:ext uri="{FF2B5EF4-FFF2-40B4-BE49-F238E27FC236}">
                  <a16:creationId xmlns:a16="http://schemas.microsoft.com/office/drawing/2014/main" id="{5B06A88E-4C3F-4032-8E0F-6EDDCC951B12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B71336D8-8E9B-4620-A740-DE2A3EBBBA23}"/>
                </a:ext>
              </a:extLst>
            </p:cNvPr>
            <p:cNvSpPr txBox="1"/>
            <p:nvPr/>
          </p:nvSpPr>
          <p:spPr>
            <a:xfrm>
              <a:off x="3922864" y="3702626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850A8C6E-B7A9-4D8D-9AB3-B5056862E9FF}"/>
                </a:ext>
              </a:extLst>
            </p:cNvPr>
            <p:cNvSpPr txBox="1"/>
            <p:nvPr/>
          </p:nvSpPr>
          <p:spPr>
            <a:xfrm>
              <a:off x="2242443" y="921295"/>
              <a:ext cx="2063573" cy="241861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投影建议到特征上</a:t>
              </a:r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8C70DF61-7C6C-4C1C-93BC-ECC51D945314}"/>
              </a:ext>
            </a:extLst>
          </p:cNvPr>
          <p:cNvSpPr txBox="1">
            <a:spLocks/>
          </p:cNvSpPr>
          <p:nvPr/>
        </p:nvSpPr>
        <p:spPr bwMode="gray">
          <a:xfrm>
            <a:off x="3442570" y="435216"/>
            <a:ext cx="307364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裁剪特征：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池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D55DE3E7-5ED0-4F6B-AE64-2A9377644DF4}"/>
              </a:ext>
            </a:extLst>
          </p:cNvPr>
          <p:cNvSpPr/>
          <p:nvPr/>
        </p:nvSpPr>
        <p:spPr>
          <a:xfrm>
            <a:off x="4518787" y="2568362"/>
            <a:ext cx="1208405" cy="1520825"/>
          </a:xfrm>
          <a:custGeom>
            <a:avLst/>
            <a:gdLst/>
            <a:ahLst/>
            <a:cxnLst/>
            <a:rect l="l" t="t" r="r" b="b"/>
            <a:pathLst>
              <a:path w="1208404" h="1520825">
                <a:moveTo>
                  <a:pt x="0" y="0"/>
                </a:moveTo>
                <a:lnTo>
                  <a:pt x="1208097" y="0"/>
                </a:lnTo>
                <a:lnTo>
                  <a:pt x="1208097" y="1520696"/>
                </a:lnTo>
                <a:lnTo>
                  <a:pt x="0" y="15206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5B66D6-D054-42AD-BD26-55040409A890}"/>
              </a:ext>
            </a:extLst>
          </p:cNvPr>
          <p:cNvSpPr txBox="1"/>
          <p:nvPr/>
        </p:nvSpPr>
        <p:spPr>
          <a:xfrm>
            <a:off x="4699992" y="1435601"/>
            <a:ext cx="241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“对齐 "到网格单元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C136B9-A268-49A1-A99F-4F02F074E8DB}"/>
              </a:ext>
            </a:extLst>
          </p:cNvPr>
          <p:cNvSpPr txBox="1"/>
          <p:nvPr/>
        </p:nvSpPr>
        <p:spPr>
          <a:xfrm>
            <a:off x="2467359" y="551723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问：我们如何将512×20×15区域调整为，例如512×2×2的张量？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8206F1-FFD1-4AE6-BF58-D3C6B75FA1EC}"/>
              </a:ext>
            </a:extLst>
          </p:cNvPr>
          <p:cNvSpPr txBox="1"/>
          <p:nvPr/>
        </p:nvSpPr>
        <p:spPr>
          <a:xfrm>
            <a:off x="6614461" y="2045901"/>
            <a:ext cx="213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划分成2x2网格（大致）相等的子区域。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C556209-4821-4560-938F-A8423ACABF8F}"/>
              </a:ext>
            </a:extLst>
          </p:cNvPr>
          <p:cNvCxnSpPr>
            <a:cxnSpLocks/>
          </p:cNvCxnSpPr>
          <p:nvPr/>
        </p:nvCxnSpPr>
        <p:spPr bwMode="auto">
          <a:xfrm>
            <a:off x="4499992" y="3163828"/>
            <a:ext cx="1223645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916D7E8-4787-4F3F-A6B7-F9A9E70A4CD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20640" y="2575560"/>
            <a:ext cx="2540" cy="152146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63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CE572E-1135-4BEB-962C-902EABE1BDD7}"/>
              </a:ext>
            </a:extLst>
          </p:cNvPr>
          <p:cNvGrpSpPr/>
          <p:nvPr/>
        </p:nvGrpSpPr>
        <p:grpSpPr>
          <a:xfrm>
            <a:off x="251520" y="1580100"/>
            <a:ext cx="6011913" cy="3351545"/>
            <a:chOff x="133999" y="799390"/>
            <a:chExt cx="6011913" cy="3351545"/>
          </a:xfrm>
        </p:grpSpPr>
        <p:grpSp>
          <p:nvGrpSpPr>
            <p:cNvPr id="3" name="object 2">
              <a:extLst>
                <a:ext uri="{FF2B5EF4-FFF2-40B4-BE49-F238E27FC236}">
                  <a16:creationId xmlns:a16="http://schemas.microsoft.com/office/drawing/2014/main" id="{00EE4801-7C9E-4F47-8858-ED8E38CE6B4B}"/>
                </a:ext>
              </a:extLst>
            </p:cNvPr>
            <p:cNvGrpSpPr/>
            <p:nvPr/>
          </p:nvGrpSpPr>
          <p:grpSpPr>
            <a:xfrm>
              <a:off x="133999" y="799390"/>
              <a:ext cx="6011913" cy="2818377"/>
              <a:chOff x="133999" y="799390"/>
              <a:chExt cx="6011913" cy="2818377"/>
            </a:xfrm>
          </p:grpSpPr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9942C061-9647-4D67-A680-1C0500760A7E}"/>
                  </a:ext>
                </a:extLst>
              </p:cNvPr>
              <p:cNvSpPr/>
              <p:nvPr/>
            </p:nvSpPr>
            <p:spPr>
              <a:xfrm>
                <a:off x="133999" y="1465397"/>
                <a:ext cx="2486569" cy="215237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E94721E1-EB56-438A-8524-F9197F3B2688}"/>
                  </a:ext>
                </a:extLst>
              </p:cNvPr>
              <p:cNvSpPr/>
              <p:nvPr/>
            </p:nvSpPr>
            <p:spPr>
              <a:xfrm>
                <a:off x="1029422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5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6E5B67F0-F553-45B0-B62F-BDEB12EC482A}"/>
                  </a:ext>
                </a:extLst>
              </p:cNvPr>
              <p:cNvSpPr/>
              <p:nvPr/>
            </p:nvSpPr>
            <p:spPr>
              <a:xfrm>
                <a:off x="3474467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73821786-2487-440C-8A18-5BB432FCAA2F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bject 7">
                <a:extLst>
                  <a:ext uri="{FF2B5EF4-FFF2-40B4-BE49-F238E27FC236}">
                    <a16:creationId xmlns:a16="http://schemas.microsoft.com/office/drawing/2014/main" id="{3505197A-8117-4C1C-9901-BEB846B4436C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C81B88EC-F38E-4FDB-9A00-78647E91D705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  <a:path w="2671445" h="2316479">
                    <a:moveTo>
                      <a:pt x="2486444" y="184747"/>
                    </a:moveTo>
                    <a:lnTo>
                      <a:pt x="2486444" y="2316295"/>
                    </a:lnTo>
                  </a:path>
                  <a:path w="2671445" h="2316479">
                    <a:moveTo>
                      <a:pt x="305424" y="179574"/>
                    </a:moveTo>
                    <a:lnTo>
                      <a:pt x="305424" y="2300270"/>
                    </a:lnTo>
                  </a:path>
                  <a:path w="2671445" h="2316479">
                    <a:moveTo>
                      <a:pt x="0" y="2011570"/>
                    </a:moveTo>
                    <a:lnTo>
                      <a:pt x="2489094" y="2011570"/>
                    </a:lnTo>
                  </a:path>
                  <a:path w="2671445" h="2316479">
                    <a:moveTo>
                      <a:pt x="617048" y="183674"/>
                    </a:moveTo>
                    <a:lnTo>
                      <a:pt x="617048" y="2316370"/>
                    </a:lnTo>
                  </a:path>
                  <a:path w="2671445" h="2316479">
                    <a:moveTo>
                      <a:pt x="921848" y="183674"/>
                    </a:moveTo>
                    <a:lnTo>
                      <a:pt x="921848" y="2316370"/>
                    </a:lnTo>
                  </a:path>
                  <a:path w="2671445" h="2316479">
                    <a:moveTo>
                      <a:pt x="1226647" y="183674"/>
                    </a:moveTo>
                    <a:lnTo>
                      <a:pt x="1226647" y="2316370"/>
                    </a:lnTo>
                  </a:path>
                  <a:path w="2671445" h="2316479">
                    <a:moveTo>
                      <a:pt x="1531446" y="183674"/>
                    </a:moveTo>
                    <a:lnTo>
                      <a:pt x="1531446" y="2316370"/>
                    </a:lnTo>
                  </a:path>
                  <a:path w="2671445" h="2316479">
                    <a:moveTo>
                      <a:pt x="1836246" y="183674"/>
                    </a:moveTo>
                    <a:lnTo>
                      <a:pt x="1836246" y="2316370"/>
                    </a:lnTo>
                  </a:path>
                  <a:path w="2671445" h="2316479">
                    <a:moveTo>
                      <a:pt x="2141045" y="183674"/>
                    </a:moveTo>
                    <a:lnTo>
                      <a:pt x="2141045" y="2316370"/>
                    </a:lnTo>
                  </a:path>
                  <a:path w="2671445" h="2316479">
                    <a:moveTo>
                      <a:pt x="0" y="1706771"/>
                    </a:moveTo>
                    <a:lnTo>
                      <a:pt x="2489094" y="1706771"/>
                    </a:lnTo>
                  </a:path>
                  <a:path w="2671445" h="2316479">
                    <a:moveTo>
                      <a:pt x="0" y="1401972"/>
                    </a:moveTo>
                    <a:lnTo>
                      <a:pt x="2489094" y="1401972"/>
                    </a:lnTo>
                  </a:path>
                  <a:path w="2671445" h="2316479">
                    <a:moveTo>
                      <a:pt x="0" y="1097167"/>
                    </a:moveTo>
                    <a:lnTo>
                      <a:pt x="2489094" y="1097167"/>
                    </a:lnTo>
                  </a:path>
                  <a:path w="2671445" h="2316479">
                    <a:moveTo>
                      <a:pt x="0" y="792368"/>
                    </a:moveTo>
                    <a:lnTo>
                      <a:pt x="2489094" y="792368"/>
                    </a:lnTo>
                  </a:path>
                  <a:path w="2671445" h="2316479">
                    <a:moveTo>
                      <a:pt x="0" y="487569"/>
                    </a:moveTo>
                    <a:lnTo>
                      <a:pt x="2489094" y="487569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bject 10">
                <a:extLst>
                  <a:ext uri="{FF2B5EF4-FFF2-40B4-BE49-F238E27FC236}">
                    <a16:creationId xmlns:a16="http://schemas.microsoft.com/office/drawing/2014/main" id="{0CCC4DC2-0FD7-4478-8B06-1162F09271A5}"/>
                  </a:ext>
                </a:extLst>
              </p:cNvPr>
              <p:cNvSpPr/>
              <p:nvPr/>
            </p:nvSpPr>
            <p:spPr>
              <a:xfrm>
                <a:off x="1377284" y="799390"/>
                <a:ext cx="3430270" cy="666115"/>
              </a:xfrm>
              <a:custGeom>
                <a:avLst/>
                <a:gdLst/>
                <a:ahLst/>
                <a:cxnLst/>
                <a:rect l="l" t="t" r="r" b="b"/>
                <a:pathLst>
                  <a:path w="3430270" h="666115">
                    <a:moveTo>
                      <a:pt x="0" y="666006"/>
                    </a:moveTo>
                    <a:lnTo>
                      <a:pt x="5899" y="618711"/>
                    </a:lnTo>
                    <a:lnTo>
                      <a:pt x="23218" y="571893"/>
                    </a:lnTo>
                    <a:lnTo>
                      <a:pt x="51384" y="525724"/>
                    </a:lnTo>
                    <a:lnTo>
                      <a:pt x="89828" y="480375"/>
                    </a:lnTo>
                    <a:lnTo>
                      <a:pt x="137977" y="436019"/>
                    </a:lnTo>
                    <a:lnTo>
                      <a:pt x="195262" y="392827"/>
                    </a:lnTo>
                    <a:lnTo>
                      <a:pt x="227151" y="371721"/>
                    </a:lnTo>
                    <a:lnTo>
                      <a:pt x="261111" y="350970"/>
                    </a:lnTo>
                    <a:lnTo>
                      <a:pt x="297068" y="330596"/>
                    </a:lnTo>
                    <a:lnTo>
                      <a:pt x="334953" y="310620"/>
                    </a:lnTo>
                    <a:lnTo>
                      <a:pt x="374693" y="291064"/>
                    </a:lnTo>
                    <a:lnTo>
                      <a:pt x="416217" y="271949"/>
                    </a:lnTo>
                    <a:lnTo>
                      <a:pt x="459454" y="253297"/>
                    </a:lnTo>
                    <a:lnTo>
                      <a:pt x="504333" y="235129"/>
                    </a:lnTo>
                    <a:lnTo>
                      <a:pt x="550781" y="217466"/>
                    </a:lnTo>
                    <a:lnTo>
                      <a:pt x="598729" y="200331"/>
                    </a:lnTo>
                    <a:lnTo>
                      <a:pt x="648103" y="183744"/>
                    </a:lnTo>
                    <a:lnTo>
                      <a:pt x="698834" y="167727"/>
                    </a:lnTo>
                    <a:lnTo>
                      <a:pt x="750850" y="152301"/>
                    </a:lnTo>
                    <a:lnTo>
                      <a:pt x="804078" y="137488"/>
                    </a:lnTo>
                    <a:lnTo>
                      <a:pt x="858449" y="123309"/>
                    </a:lnTo>
                    <a:lnTo>
                      <a:pt x="913890" y="109786"/>
                    </a:lnTo>
                    <a:lnTo>
                      <a:pt x="970331" y="96940"/>
                    </a:lnTo>
                    <a:lnTo>
                      <a:pt x="1027699" y="84793"/>
                    </a:lnTo>
                    <a:lnTo>
                      <a:pt x="1085923" y="73366"/>
                    </a:lnTo>
                    <a:lnTo>
                      <a:pt x="1144933" y="62681"/>
                    </a:lnTo>
                    <a:lnTo>
                      <a:pt x="1204656" y="52758"/>
                    </a:lnTo>
                    <a:lnTo>
                      <a:pt x="1265022" y="43620"/>
                    </a:lnTo>
                    <a:lnTo>
                      <a:pt x="1325959" y="35288"/>
                    </a:lnTo>
                    <a:lnTo>
                      <a:pt x="1387395" y="27784"/>
                    </a:lnTo>
                    <a:lnTo>
                      <a:pt x="1449260" y="21128"/>
                    </a:lnTo>
                    <a:lnTo>
                      <a:pt x="1511481" y="15342"/>
                    </a:lnTo>
                    <a:lnTo>
                      <a:pt x="1573988" y="10449"/>
                    </a:lnTo>
                    <a:lnTo>
                      <a:pt x="1636709" y="6468"/>
                    </a:lnTo>
                    <a:lnTo>
                      <a:pt x="1699573" y="3422"/>
                    </a:lnTo>
                    <a:lnTo>
                      <a:pt x="1762508" y="1333"/>
                    </a:lnTo>
                    <a:lnTo>
                      <a:pt x="1817578" y="300"/>
                    </a:lnTo>
                    <a:lnTo>
                      <a:pt x="1872601" y="0"/>
                    </a:lnTo>
                    <a:lnTo>
                      <a:pt x="1927527" y="414"/>
                    </a:lnTo>
                    <a:lnTo>
                      <a:pt x="1982310" y="1526"/>
                    </a:lnTo>
                    <a:lnTo>
                      <a:pt x="2036902" y="3319"/>
                    </a:lnTo>
                    <a:lnTo>
                      <a:pt x="2091255" y="5777"/>
                    </a:lnTo>
                    <a:lnTo>
                      <a:pt x="2145321" y="8882"/>
                    </a:lnTo>
                    <a:lnTo>
                      <a:pt x="2199052" y="12618"/>
                    </a:lnTo>
                    <a:lnTo>
                      <a:pt x="2252401" y="16968"/>
                    </a:lnTo>
                    <a:lnTo>
                      <a:pt x="2305319" y="21915"/>
                    </a:lnTo>
                    <a:lnTo>
                      <a:pt x="2357759" y="27443"/>
                    </a:lnTo>
                    <a:lnTo>
                      <a:pt x="2409673" y="33534"/>
                    </a:lnTo>
                    <a:lnTo>
                      <a:pt x="2461013" y="40172"/>
                    </a:lnTo>
                    <a:lnTo>
                      <a:pt x="2511731" y="47340"/>
                    </a:lnTo>
                    <a:lnTo>
                      <a:pt x="2561781" y="55020"/>
                    </a:lnTo>
                    <a:lnTo>
                      <a:pt x="2611112" y="63198"/>
                    </a:lnTo>
                    <a:lnTo>
                      <a:pt x="2659679" y="71854"/>
                    </a:lnTo>
                    <a:lnTo>
                      <a:pt x="2707433" y="80974"/>
                    </a:lnTo>
                    <a:lnTo>
                      <a:pt x="2754326" y="90539"/>
                    </a:lnTo>
                    <a:lnTo>
                      <a:pt x="2800310" y="100533"/>
                    </a:lnTo>
                    <a:lnTo>
                      <a:pt x="2845338" y="110940"/>
                    </a:lnTo>
                    <a:lnTo>
                      <a:pt x="2889362" y="121742"/>
                    </a:lnTo>
                    <a:lnTo>
                      <a:pt x="2932334" y="132922"/>
                    </a:lnTo>
                    <a:lnTo>
                      <a:pt x="2974206" y="144465"/>
                    </a:lnTo>
                    <a:lnTo>
                      <a:pt x="3028249" y="160388"/>
                    </a:lnTo>
                    <a:lnTo>
                      <a:pt x="3080137" y="176885"/>
                    </a:lnTo>
                    <a:lnTo>
                      <a:pt x="3129757" y="193915"/>
                    </a:lnTo>
                    <a:lnTo>
                      <a:pt x="3176995" y="211439"/>
                    </a:lnTo>
                    <a:lnTo>
                      <a:pt x="3221741" y="229418"/>
                    </a:lnTo>
                    <a:lnTo>
                      <a:pt x="3263879" y="247810"/>
                    </a:lnTo>
                    <a:lnTo>
                      <a:pt x="3303299" y="266576"/>
                    </a:lnTo>
                    <a:lnTo>
                      <a:pt x="3339887" y="285677"/>
                    </a:lnTo>
                    <a:lnTo>
                      <a:pt x="3373530" y="305072"/>
                    </a:lnTo>
                    <a:lnTo>
                      <a:pt x="3407705" y="327194"/>
                    </a:lnTo>
                    <a:lnTo>
                      <a:pt x="3424555" y="339292"/>
                    </a:lnTo>
                    <a:lnTo>
                      <a:pt x="3425805" y="340224"/>
                    </a:lnTo>
                    <a:lnTo>
                      <a:pt x="3427030" y="341159"/>
                    </a:lnTo>
                    <a:lnTo>
                      <a:pt x="3430105" y="343507"/>
                    </a:lnTo>
                  </a:path>
                </a:pathLst>
              </a:custGeom>
              <a:ln w="2857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bject 11">
                <a:extLst>
                  <a:ext uri="{FF2B5EF4-FFF2-40B4-BE49-F238E27FC236}">
                    <a16:creationId xmlns:a16="http://schemas.microsoft.com/office/drawing/2014/main" id="{F891989B-A1DA-41D6-8B0C-BFBC7D9C28F2}"/>
                  </a:ext>
                </a:extLst>
              </p:cNvPr>
              <p:cNvSpPr/>
              <p:nvPr/>
            </p:nvSpPr>
            <p:spPr>
              <a:xfrm>
                <a:off x="4753803" y="1102487"/>
                <a:ext cx="139649" cy="1627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0B1B4B96-C5FC-40DE-891D-02F14E6C5D40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object 13">
              <a:extLst>
                <a:ext uri="{FF2B5EF4-FFF2-40B4-BE49-F238E27FC236}">
                  <a16:creationId xmlns:a16="http://schemas.microsoft.com/office/drawing/2014/main" id="{36660F53-2BB8-450B-9DB6-67439C2C8B9C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B6CD7B46-1B7E-4D8C-BA46-E99150AAB6B7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bject 15">
                <a:extLst>
                  <a:ext uri="{FF2B5EF4-FFF2-40B4-BE49-F238E27FC236}">
                    <a16:creationId xmlns:a16="http://schemas.microsoft.com/office/drawing/2014/main" id="{AC5E1BE8-6FA9-4DD8-83DD-A6E5EBA45B35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object 16">
              <a:extLst>
                <a:ext uri="{FF2B5EF4-FFF2-40B4-BE49-F238E27FC236}">
                  <a16:creationId xmlns:a16="http://schemas.microsoft.com/office/drawing/2014/main" id="{5B06A88E-4C3F-4032-8E0F-6EDDCC951B12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B71336D8-8E9B-4620-A740-DE2A3EBBBA23}"/>
                </a:ext>
              </a:extLst>
            </p:cNvPr>
            <p:cNvSpPr txBox="1"/>
            <p:nvPr/>
          </p:nvSpPr>
          <p:spPr>
            <a:xfrm>
              <a:off x="3922864" y="3702626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850A8C6E-B7A9-4D8D-9AB3-B5056862E9FF}"/>
                </a:ext>
              </a:extLst>
            </p:cNvPr>
            <p:cNvSpPr txBox="1"/>
            <p:nvPr/>
          </p:nvSpPr>
          <p:spPr>
            <a:xfrm>
              <a:off x="2242443" y="921295"/>
              <a:ext cx="2063573" cy="241861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投影建议到特征上</a:t>
              </a:r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8C70DF61-7C6C-4C1C-93BC-ECC51D945314}"/>
              </a:ext>
            </a:extLst>
          </p:cNvPr>
          <p:cNvSpPr txBox="1">
            <a:spLocks/>
          </p:cNvSpPr>
          <p:nvPr/>
        </p:nvSpPr>
        <p:spPr bwMode="gray">
          <a:xfrm>
            <a:off x="3442570" y="435216"/>
            <a:ext cx="307364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裁剪特征：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池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D55DE3E7-5ED0-4F6B-AE64-2A9377644DF4}"/>
              </a:ext>
            </a:extLst>
          </p:cNvPr>
          <p:cNvSpPr/>
          <p:nvPr/>
        </p:nvSpPr>
        <p:spPr>
          <a:xfrm>
            <a:off x="4518787" y="2568362"/>
            <a:ext cx="1208405" cy="1520825"/>
          </a:xfrm>
          <a:custGeom>
            <a:avLst/>
            <a:gdLst/>
            <a:ahLst/>
            <a:cxnLst/>
            <a:rect l="l" t="t" r="r" b="b"/>
            <a:pathLst>
              <a:path w="1208404" h="1520825">
                <a:moveTo>
                  <a:pt x="0" y="0"/>
                </a:moveTo>
                <a:lnTo>
                  <a:pt x="1208097" y="0"/>
                </a:lnTo>
                <a:lnTo>
                  <a:pt x="1208097" y="1520696"/>
                </a:lnTo>
                <a:lnTo>
                  <a:pt x="0" y="15206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5B66D6-D054-42AD-BD26-55040409A890}"/>
              </a:ext>
            </a:extLst>
          </p:cNvPr>
          <p:cNvSpPr txBox="1"/>
          <p:nvPr/>
        </p:nvSpPr>
        <p:spPr>
          <a:xfrm>
            <a:off x="4699992" y="1435601"/>
            <a:ext cx="241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“对齐 "到网格单元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C556209-4821-4560-938F-A8423ACABF8F}"/>
              </a:ext>
            </a:extLst>
          </p:cNvPr>
          <p:cNvCxnSpPr>
            <a:cxnSpLocks/>
          </p:cNvCxnSpPr>
          <p:nvPr/>
        </p:nvCxnSpPr>
        <p:spPr bwMode="auto">
          <a:xfrm>
            <a:off x="4499992" y="3163828"/>
            <a:ext cx="1223645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916D7E8-4787-4F3F-A6B7-F9A9E70A4CD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20640" y="2575560"/>
            <a:ext cx="2540" cy="152146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object 18">
            <a:extLst>
              <a:ext uri="{FF2B5EF4-FFF2-40B4-BE49-F238E27FC236}">
                <a16:creationId xmlns:a16="http://schemas.microsoft.com/office/drawing/2014/main" id="{4BEF7D37-059D-498E-ADBE-94E0A3E06173}"/>
              </a:ext>
            </a:extLst>
          </p:cNvPr>
          <p:cNvGrpSpPr/>
          <p:nvPr/>
        </p:nvGrpSpPr>
        <p:grpSpPr>
          <a:xfrm>
            <a:off x="7484009" y="2510915"/>
            <a:ext cx="825482" cy="775970"/>
            <a:chOff x="7303272" y="2022233"/>
            <a:chExt cx="769620" cy="775970"/>
          </a:xfrm>
        </p:grpSpPr>
        <p:sp>
          <p:nvSpPr>
            <p:cNvPr id="36" name="object 19">
              <a:extLst>
                <a:ext uri="{FF2B5EF4-FFF2-40B4-BE49-F238E27FC236}">
                  <a16:creationId xmlns:a16="http://schemas.microsoft.com/office/drawing/2014/main" id="{E8AFD2A0-BDF3-458E-A435-981A95A0B7FB}"/>
                </a:ext>
              </a:extLst>
            </p:cNvPr>
            <p:cNvSpPr/>
            <p:nvPr/>
          </p:nvSpPr>
          <p:spPr>
            <a:xfrm>
              <a:off x="7308110" y="2196273"/>
              <a:ext cx="590550" cy="596900"/>
            </a:xfrm>
            <a:custGeom>
              <a:avLst/>
              <a:gdLst/>
              <a:ahLst/>
              <a:cxnLst/>
              <a:rect l="l" t="t" r="r" b="b"/>
              <a:pathLst>
                <a:path w="590550" h="596900">
                  <a:moveTo>
                    <a:pt x="590323" y="596621"/>
                  </a:moveTo>
                  <a:lnTo>
                    <a:pt x="0" y="596621"/>
                  </a:lnTo>
                  <a:lnTo>
                    <a:pt x="0" y="0"/>
                  </a:lnTo>
                  <a:lnTo>
                    <a:pt x="590323" y="0"/>
                  </a:lnTo>
                  <a:lnTo>
                    <a:pt x="590323" y="596621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bject 20">
              <a:extLst>
                <a:ext uri="{FF2B5EF4-FFF2-40B4-BE49-F238E27FC236}">
                  <a16:creationId xmlns:a16="http://schemas.microsoft.com/office/drawing/2014/main" id="{25007A08-087C-4DA6-A65C-0D275AB5AA33}"/>
                </a:ext>
              </a:extLst>
            </p:cNvPr>
            <p:cNvSpPr/>
            <p:nvPr/>
          </p:nvSpPr>
          <p:spPr>
            <a:xfrm>
              <a:off x="7898434" y="2026995"/>
              <a:ext cx="169545" cy="766445"/>
            </a:xfrm>
            <a:custGeom>
              <a:avLst/>
              <a:gdLst/>
              <a:ahLst/>
              <a:cxnLst/>
              <a:rect l="l" t="t" r="r" b="b"/>
              <a:pathLst>
                <a:path w="169545" h="766444">
                  <a:moveTo>
                    <a:pt x="0" y="765898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169274" y="596623"/>
                  </a:lnTo>
                  <a:lnTo>
                    <a:pt x="0" y="765898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object 21">
              <a:extLst>
                <a:ext uri="{FF2B5EF4-FFF2-40B4-BE49-F238E27FC236}">
                  <a16:creationId xmlns:a16="http://schemas.microsoft.com/office/drawing/2014/main" id="{FD338DF9-9100-4ED5-98C0-522E7D0437C9}"/>
                </a:ext>
              </a:extLst>
            </p:cNvPr>
            <p:cNvSpPr/>
            <p:nvPr/>
          </p:nvSpPr>
          <p:spPr>
            <a:xfrm>
              <a:off x="7308110" y="2026995"/>
              <a:ext cx="760095" cy="169545"/>
            </a:xfrm>
            <a:custGeom>
              <a:avLst/>
              <a:gdLst/>
              <a:ahLst/>
              <a:cxnLst/>
              <a:rect l="l" t="t" r="r" b="b"/>
              <a:pathLst>
                <a:path w="760095" h="169544">
                  <a:moveTo>
                    <a:pt x="590323" y="169277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759598" y="0"/>
                  </a:lnTo>
                  <a:lnTo>
                    <a:pt x="590323" y="16927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3B122AE4-8FD9-4FBC-86CC-B7EBD43AA1BB}"/>
                </a:ext>
              </a:extLst>
            </p:cNvPr>
            <p:cNvSpPr/>
            <p:nvPr/>
          </p:nvSpPr>
          <p:spPr>
            <a:xfrm>
              <a:off x="7308035" y="2026995"/>
              <a:ext cx="760095" cy="766445"/>
            </a:xfrm>
            <a:custGeom>
              <a:avLst/>
              <a:gdLst/>
              <a:ahLst/>
              <a:cxnLst/>
              <a:rect l="l" t="t" r="r" b="b"/>
              <a:pathLst>
                <a:path w="760095" h="766444">
                  <a:moveTo>
                    <a:pt x="74" y="169277"/>
                  </a:moveTo>
                  <a:lnTo>
                    <a:pt x="169349" y="0"/>
                  </a:lnTo>
                  <a:lnTo>
                    <a:pt x="759673" y="0"/>
                  </a:lnTo>
                  <a:lnTo>
                    <a:pt x="759673" y="596623"/>
                  </a:lnTo>
                  <a:lnTo>
                    <a:pt x="590398" y="765898"/>
                  </a:lnTo>
                  <a:lnTo>
                    <a:pt x="74" y="765898"/>
                  </a:lnTo>
                  <a:lnTo>
                    <a:pt x="74" y="169277"/>
                  </a:lnTo>
                  <a:close/>
                </a:path>
                <a:path w="760095" h="766444">
                  <a:moveTo>
                    <a:pt x="74" y="169277"/>
                  </a:moveTo>
                  <a:lnTo>
                    <a:pt x="590398" y="169277"/>
                  </a:lnTo>
                  <a:lnTo>
                    <a:pt x="759673" y="0"/>
                  </a:lnTo>
                </a:path>
                <a:path w="760095" h="766444">
                  <a:moveTo>
                    <a:pt x="590398" y="169277"/>
                  </a:moveTo>
                  <a:lnTo>
                    <a:pt x="590398" y="765898"/>
                  </a:lnTo>
                </a:path>
                <a:path w="760095" h="766444">
                  <a:moveTo>
                    <a:pt x="297624" y="178799"/>
                  </a:moveTo>
                  <a:lnTo>
                    <a:pt x="295224" y="765898"/>
                  </a:lnTo>
                </a:path>
                <a:path w="760095" h="766444">
                  <a:moveTo>
                    <a:pt x="590398" y="467586"/>
                  </a:moveTo>
                  <a:lnTo>
                    <a:pt x="0" y="47238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object 25">
            <a:extLst>
              <a:ext uri="{FF2B5EF4-FFF2-40B4-BE49-F238E27FC236}">
                <a16:creationId xmlns:a16="http://schemas.microsoft.com/office/drawing/2014/main" id="{D661BFFD-C03D-48CA-9B31-7A67300A0682}"/>
              </a:ext>
            </a:extLst>
          </p:cNvPr>
          <p:cNvGrpSpPr/>
          <p:nvPr/>
        </p:nvGrpSpPr>
        <p:grpSpPr>
          <a:xfrm>
            <a:off x="6419325" y="2902167"/>
            <a:ext cx="889505" cy="123189"/>
            <a:chOff x="6310637" y="2413485"/>
            <a:chExt cx="829310" cy="123189"/>
          </a:xfrm>
        </p:grpSpPr>
        <p:sp>
          <p:nvSpPr>
            <p:cNvPr id="34" name="object 26">
              <a:extLst>
                <a:ext uri="{FF2B5EF4-FFF2-40B4-BE49-F238E27FC236}">
                  <a16:creationId xmlns:a16="http://schemas.microsoft.com/office/drawing/2014/main" id="{F7BEC901-4A84-47B1-AE31-20BE061E02D6}"/>
                </a:ext>
              </a:extLst>
            </p:cNvPr>
            <p:cNvSpPr/>
            <p:nvPr/>
          </p:nvSpPr>
          <p:spPr>
            <a:xfrm>
              <a:off x="6310637" y="247496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bject 27">
              <a:extLst>
                <a:ext uri="{FF2B5EF4-FFF2-40B4-BE49-F238E27FC236}">
                  <a16:creationId xmlns:a16="http://schemas.microsoft.com/office/drawing/2014/main" id="{BD5CE5B4-A68A-4A54-864D-5AF2593CEBF9}"/>
                </a:ext>
              </a:extLst>
            </p:cNvPr>
            <p:cNvSpPr/>
            <p:nvPr/>
          </p:nvSpPr>
          <p:spPr>
            <a:xfrm>
              <a:off x="6981698" y="2413485"/>
              <a:ext cx="158249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BF9BE933-B854-4AA6-AEEB-7B2E2F48D21C}"/>
              </a:ext>
            </a:extLst>
          </p:cNvPr>
          <p:cNvSpPr txBox="1"/>
          <p:nvPr/>
        </p:nvSpPr>
        <p:spPr>
          <a:xfrm>
            <a:off x="6405913" y="1909126"/>
            <a:ext cx="2126527" cy="24186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每个子区域内的最大池</a:t>
            </a: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EC3FE54B-5CE5-49AE-94AF-3FD72F113D70}"/>
              </a:ext>
            </a:extLst>
          </p:cNvPr>
          <p:cNvSpPr txBox="1"/>
          <p:nvPr/>
        </p:nvSpPr>
        <p:spPr>
          <a:xfrm>
            <a:off x="6670416" y="3404240"/>
            <a:ext cx="2272120" cy="68993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7665" marR="359410" indent="-1270" algn="ctr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区域特征</a:t>
            </a:r>
            <a:endParaRPr lang="en-US" altLang="zh-CN" sz="1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7665" marR="359410" indent="-1270" algn="ctr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2 x</a:t>
            </a:r>
            <a:r>
              <a:rPr sz="1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2;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600"/>
              </a:lnSpc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实际 </a:t>
            </a:r>
            <a:r>
              <a:rPr sz="14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512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7 x</a:t>
            </a:r>
            <a:r>
              <a:rPr sz="1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F657D748-E533-4154-820A-2DA0FB1C181A}"/>
              </a:ext>
            </a:extLst>
          </p:cNvPr>
          <p:cNvSpPr txBox="1"/>
          <p:nvPr/>
        </p:nvSpPr>
        <p:spPr>
          <a:xfrm>
            <a:off x="6608575" y="4242438"/>
            <a:ext cx="2396078" cy="44351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indent="-1905" algn="ctr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即使输入的区域有不同的大小，区域特征的大小也总是相同的</a:t>
            </a:r>
          </a:p>
        </p:txBody>
      </p:sp>
    </p:spTree>
    <p:extLst>
      <p:ext uri="{BB962C8B-B14F-4D97-AF65-F5344CB8AC3E}">
        <p14:creationId xmlns:p14="http://schemas.microsoft.com/office/powerpoint/2010/main" val="3305976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7CE572E-1135-4BEB-962C-902EABE1BDD7}"/>
              </a:ext>
            </a:extLst>
          </p:cNvPr>
          <p:cNvGrpSpPr/>
          <p:nvPr/>
        </p:nvGrpSpPr>
        <p:grpSpPr>
          <a:xfrm>
            <a:off x="251520" y="1580100"/>
            <a:ext cx="6011913" cy="3351545"/>
            <a:chOff x="133999" y="799390"/>
            <a:chExt cx="6011913" cy="3351545"/>
          </a:xfrm>
        </p:grpSpPr>
        <p:grpSp>
          <p:nvGrpSpPr>
            <p:cNvPr id="3" name="object 2">
              <a:extLst>
                <a:ext uri="{FF2B5EF4-FFF2-40B4-BE49-F238E27FC236}">
                  <a16:creationId xmlns:a16="http://schemas.microsoft.com/office/drawing/2014/main" id="{00EE4801-7C9E-4F47-8858-ED8E38CE6B4B}"/>
                </a:ext>
              </a:extLst>
            </p:cNvPr>
            <p:cNvGrpSpPr/>
            <p:nvPr/>
          </p:nvGrpSpPr>
          <p:grpSpPr>
            <a:xfrm>
              <a:off x="133999" y="799390"/>
              <a:ext cx="6011913" cy="2818377"/>
              <a:chOff x="133999" y="799390"/>
              <a:chExt cx="6011913" cy="2818377"/>
            </a:xfrm>
          </p:grpSpPr>
          <p:sp>
            <p:nvSpPr>
              <p:cNvPr id="11" name="object 3">
                <a:extLst>
                  <a:ext uri="{FF2B5EF4-FFF2-40B4-BE49-F238E27FC236}">
                    <a16:creationId xmlns:a16="http://schemas.microsoft.com/office/drawing/2014/main" id="{9942C061-9647-4D67-A680-1C0500760A7E}"/>
                  </a:ext>
                </a:extLst>
              </p:cNvPr>
              <p:cNvSpPr/>
              <p:nvPr/>
            </p:nvSpPr>
            <p:spPr>
              <a:xfrm>
                <a:off x="133999" y="1465397"/>
                <a:ext cx="2486569" cy="215237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E94721E1-EB56-438A-8524-F9197F3B2688}"/>
                  </a:ext>
                </a:extLst>
              </p:cNvPr>
              <p:cNvSpPr/>
              <p:nvPr/>
            </p:nvSpPr>
            <p:spPr>
              <a:xfrm>
                <a:off x="1029422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5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bject 5">
                <a:extLst>
                  <a:ext uri="{FF2B5EF4-FFF2-40B4-BE49-F238E27FC236}">
                    <a16:creationId xmlns:a16="http://schemas.microsoft.com/office/drawing/2014/main" id="{6E5B67F0-F553-45B0-B62F-BDEB12EC482A}"/>
                  </a:ext>
                </a:extLst>
              </p:cNvPr>
              <p:cNvSpPr/>
              <p:nvPr/>
            </p:nvSpPr>
            <p:spPr>
              <a:xfrm>
                <a:off x="3474467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bject 6">
                <a:extLst>
                  <a:ext uri="{FF2B5EF4-FFF2-40B4-BE49-F238E27FC236}">
                    <a16:creationId xmlns:a16="http://schemas.microsoft.com/office/drawing/2014/main" id="{73821786-2487-440C-8A18-5BB432FCAA2F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bject 7">
                <a:extLst>
                  <a:ext uri="{FF2B5EF4-FFF2-40B4-BE49-F238E27FC236}">
                    <a16:creationId xmlns:a16="http://schemas.microsoft.com/office/drawing/2014/main" id="{3505197A-8117-4C1C-9901-BEB846B4436C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bject 8">
                <a:extLst>
                  <a:ext uri="{FF2B5EF4-FFF2-40B4-BE49-F238E27FC236}">
                    <a16:creationId xmlns:a16="http://schemas.microsoft.com/office/drawing/2014/main" id="{C81B88EC-F38E-4FDB-9A00-78647E91D705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  <a:path w="2671445" h="2316479">
                    <a:moveTo>
                      <a:pt x="2486444" y="184747"/>
                    </a:moveTo>
                    <a:lnTo>
                      <a:pt x="2486444" y="2316295"/>
                    </a:lnTo>
                  </a:path>
                  <a:path w="2671445" h="2316479">
                    <a:moveTo>
                      <a:pt x="305424" y="179574"/>
                    </a:moveTo>
                    <a:lnTo>
                      <a:pt x="305424" y="2300270"/>
                    </a:lnTo>
                  </a:path>
                  <a:path w="2671445" h="2316479">
                    <a:moveTo>
                      <a:pt x="0" y="2011570"/>
                    </a:moveTo>
                    <a:lnTo>
                      <a:pt x="2489094" y="2011570"/>
                    </a:lnTo>
                  </a:path>
                  <a:path w="2671445" h="2316479">
                    <a:moveTo>
                      <a:pt x="617048" y="183674"/>
                    </a:moveTo>
                    <a:lnTo>
                      <a:pt x="617048" y="2316370"/>
                    </a:lnTo>
                  </a:path>
                  <a:path w="2671445" h="2316479">
                    <a:moveTo>
                      <a:pt x="921848" y="183674"/>
                    </a:moveTo>
                    <a:lnTo>
                      <a:pt x="921848" y="2316370"/>
                    </a:lnTo>
                  </a:path>
                  <a:path w="2671445" h="2316479">
                    <a:moveTo>
                      <a:pt x="1226647" y="183674"/>
                    </a:moveTo>
                    <a:lnTo>
                      <a:pt x="1226647" y="2316370"/>
                    </a:lnTo>
                  </a:path>
                  <a:path w="2671445" h="2316479">
                    <a:moveTo>
                      <a:pt x="1531446" y="183674"/>
                    </a:moveTo>
                    <a:lnTo>
                      <a:pt x="1531446" y="2316370"/>
                    </a:lnTo>
                  </a:path>
                  <a:path w="2671445" h="2316479">
                    <a:moveTo>
                      <a:pt x="1836246" y="183674"/>
                    </a:moveTo>
                    <a:lnTo>
                      <a:pt x="1836246" y="2316370"/>
                    </a:lnTo>
                  </a:path>
                  <a:path w="2671445" h="2316479">
                    <a:moveTo>
                      <a:pt x="2141045" y="183674"/>
                    </a:moveTo>
                    <a:lnTo>
                      <a:pt x="2141045" y="2316370"/>
                    </a:lnTo>
                  </a:path>
                  <a:path w="2671445" h="2316479">
                    <a:moveTo>
                      <a:pt x="0" y="1706771"/>
                    </a:moveTo>
                    <a:lnTo>
                      <a:pt x="2489094" y="1706771"/>
                    </a:lnTo>
                  </a:path>
                  <a:path w="2671445" h="2316479">
                    <a:moveTo>
                      <a:pt x="0" y="1401972"/>
                    </a:moveTo>
                    <a:lnTo>
                      <a:pt x="2489094" y="1401972"/>
                    </a:lnTo>
                  </a:path>
                  <a:path w="2671445" h="2316479">
                    <a:moveTo>
                      <a:pt x="0" y="1097167"/>
                    </a:moveTo>
                    <a:lnTo>
                      <a:pt x="2489094" y="1097167"/>
                    </a:lnTo>
                  </a:path>
                  <a:path w="2671445" h="2316479">
                    <a:moveTo>
                      <a:pt x="0" y="792368"/>
                    </a:moveTo>
                    <a:lnTo>
                      <a:pt x="2489094" y="792368"/>
                    </a:lnTo>
                  </a:path>
                  <a:path w="2671445" h="2316479">
                    <a:moveTo>
                      <a:pt x="0" y="487569"/>
                    </a:moveTo>
                    <a:lnTo>
                      <a:pt x="2489094" y="487569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bject 10">
                <a:extLst>
                  <a:ext uri="{FF2B5EF4-FFF2-40B4-BE49-F238E27FC236}">
                    <a16:creationId xmlns:a16="http://schemas.microsoft.com/office/drawing/2014/main" id="{0CCC4DC2-0FD7-4478-8B06-1162F09271A5}"/>
                  </a:ext>
                </a:extLst>
              </p:cNvPr>
              <p:cNvSpPr/>
              <p:nvPr/>
            </p:nvSpPr>
            <p:spPr>
              <a:xfrm>
                <a:off x="1377284" y="799390"/>
                <a:ext cx="3430270" cy="666115"/>
              </a:xfrm>
              <a:custGeom>
                <a:avLst/>
                <a:gdLst/>
                <a:ahLst/>
                <a:cxnLst/>
                <a:rect l="l" t="t" r="r" b="b"/>
                <a:pathLst>
                  <a:path w="3430270" h="666115">
                    <a:moveTo>
                      <a:pt x="0" y="666006"/>
                    </a:moveTo>
                    <a:lnTo>
                      <a:pt x="5899" y="618711"/>
                    </a:lnTo>
                    <a:lnTo>
                      <a:pt x="23218" y="571893"/>
                    </a:lnTo>
                    <a:lnTo>
                      <a:pt x="51384" y="525724"/>
                    </a:lnTo>
                    <a:lnTo>
                      <a:pt x="89828" y="480375"/>
                    </a:lnTo>
                    <a:lnTo>
                      <a:pt x="137977" y="436019"/>
                    </a:lnTo>
                    <a:lnTo>
                      <a:pt x="195262" y="392827"/>
                    </a:lnTo>
                    <a:lnTo>
                      <a:pt x="227151" y="371721"/>
                    </a:lnTo>
                    <a:lnTo>
                      <a:pt x="261111" y="350970"/>
                    </a:lnTo>
                    <a:lnTo>
                      <a:pt x="297068" y="330596"/>
                    </a:lnTo>
                    <a:lnTo>
                      <a:pt x="334953" y="310620"/>
                    </a:lnTo>
                    <a:lnTo>
                      <a:pt x="374693" y="291064"/>
                    </a:lnTo>
                    <a:lnTo>
                      <a:pt x="416217" y="271949"/>
                    </a:lnTo>
                    <a:lnTo>
                      <a:pt x="459454" y="253297"/>
                    </a:lnTo>
                    <a:lnTo>
                      <a:pt x="504333" y="235129"/>
                    </a:lnTo>
                    <a:lnTo>
                      <a:pt x="550781" y="217466"/>
                    </a:lnTo>
                    <a:lnTo>
                      <a:pt x="598729" y="200331"/>
                    </a:lnTo>
                    <a:lnTo>
                      <a:pt x="648103" y="183744"/>
                    </a:lnTo>
                    <a:lnTo>
                      <a:pt x="698834" y="167727"/>
                    </a:lnTo>
                    <a:lnTo>
                      <a:pt x="750850" y="152301"/>
                    </a:lnTo>
                    <a:lnTo>
                      <a:pt x="804078" y="137488"/>
                    </a:lnTo>
                    <a:lnTo>
                      <a:pt x="858449" y="123309"/>
                    </a:lnTo>
                    <a:lnTo>
                      <a:pt x="913890" y="109786"/>
                    </a:lnTo>
                    <a:lnTo>
                      <a:pt x="970331" y="96940"/>
                    </a:lnTo>
                    <a:lnTo>
                      <a:pt x="1027699" y="84793"/>
                    </a:lnTo>
                    <a:lnTo>
                      <a:pt x="1085923" y="73366"/>
                    </a:lnTo>
                    <a:lnTo>
                      <a:pt x="1144933" y="62681"/>
                    </a:lnTo>
                    <a:lnTo>
                      <a:pt x="1204656" y="52758"/>
                    </a:lnTo>
                    <a:lnTo>
                      <a:pt x="1265022" y="43620"/>
                    </a:lnTo>
                    <a:lnTo>
                      <a:pt x="1325959" y="35288"/>
                    </a:lnTo>
                    <a:lnTo>
                      <a:pt x="1387395" y="27784"/>
                    </a:lnTo>
                    <a:lnTo>
                      <a:pt x="1449260" y="21128"/>
                    </a:lnTo>
                    <a:lnTo>
                      <a:pt x="1511481" y="15342"/>
                    </a:lnTo>
                    <a:lnTo>
                      <a:pt x="1573988" y="10449"/>
                    </a:lnTo>
                    <a:lnTo>
                      <a:pt x="1636709" y="6468"/>
                    </a:lnTo>
                    <a:lnTo>
                      <a:pt x="1699573" y="3422"/>
                    </a:lnTo>
                    <a:lnTo>
                      <a:pt x="1762508" y="1333"/>
                    </a:lnTo>
                    <a:lnTo>
                      <a:pt x="1817578" y="300"/>
                    </a:lnTo>
                    <a:lnTo>
                      <a:pt x="1872601" y="0"/>
                    </a:lnTo>
                    <a:lnTo>
                      <a:pt x="1927527" y="414"/>
                    </a:lnTo>
                    <a:lnTo>
                      <a:pt x="1982310" y="1526"/>
                    </a:lnTo>
                    <a:lnTo>
                      <a:pt x="2036902" y="3319"/>
                    </a:lnTo>
                    <a:lnTo>
                      <a:pt x="2091255" y="5777"/>
                    </a:lnTo>
                    <a:lnTo>
                      <a:pt x="2145321" y="8882"/>
                    </a:lnTo>
                    <a:lnTo>
                      <a:pt x="2199052" y="12618"/>
                    </a:lnTo>
                    <a:lnTo>
                      <a:pt x="2252401" y="16968"/>
                    </a:lnTo>
                    <a:lnTo>
                      <a:pt x="2305319" y="21915"/>
                    </a:lnTo>
                    <a:lnTo>
                      <a:pt x="2357759" y="27443"/>
                    </a:lnTo>
                    <a:lnTo>
                      <a:pt x="2409673" y="33534"/>
                    </a:lnTo>
                    <a:lnTo>
                      <a:pt x="2461013" y="40172"/>
                    </a:lnTo>
                    <a:lnTo>
                      <a:pt x="2511731" y="47340"/>
                    </a:lnTo>
                    <a:lnTo>
                      <a:pt x="2561781" y="55020"/>
                    </a:lnTo>
                    <a:lnTo>
                      <a:pt x="2611112" y="63198"/>
                    </a:lnTo>
                    <a:lnTo>
                      <a:pt x="2659679" y="71854"/>
                    </a:lnTo>
                    <a:lnTo>
                      <a:pt x="2707433" y="80974"/>
                    </a:lnTo>
                    <a:lnTo>
                      <a:pt x="2754326" y="90539"/>
                    </a:lnTo>
                    <a:lnTo>
                      <a:pt x="2800310" y="100533"/>
                    </a:lnTo>
                    <a:lnTo>
                      <a:pt x="2845338" y="110940"/>
                    </a:lnTo>
                    <a:lnTo>
                      <a:pt x="2889362" y="121742"/>
                    </a:lnTo>
                    <a:lnTo>
                      <a:pt x="2932334" y="132922"/>
                    </a:lnTo>
                    <a:lnTo>
                      <a:pt x="2974206" y="144465"/>
                    </a:lnTo>
                    <a:lnTo>
                      <a:pt x="3028249" y="160388"/>
                    </a:lnTo>
                    <a:lnTo>
                      <a:pt x="3080137" y="176885"/>
                    </a:lnTo>
                    <a:lnTo>
                      <a:pt x="3129757" y="193915"/>
                    </a:lnTo>
                    <a:lnTo>
                      <a:pt x="3176995" y="211439"/>
                    </a:lnTo>
                    <a:lnTo>
                      <a:pt x="3221741" y="229418"/>
                    </a:lnTo>
                    <a:lnTo>
                      <a:pt x="3263879" y="247810"/>
                    </a:lnTo>
                    <a:lnTo>
                      <a:pt x="3303299" y="266576"/>
                    </a:lnTo>
                    <a:lnTo>
                      <a:pt x="3339887" y="285677"/>
                    </a:lnTo>
                    <a:lnTo>
                      <a:pt x="3373530" y="305072"/>
                    </a:lnTo>
                    <a:lnTo>
                      <a:pt x="3407705" y="327194"/>
                    </a:lnTo>
                    <a:lnTo>
                      <a:pt x="3424555" y="339292"/>
                    </a:lnTo>
                    <a:lnTo>
                      <a:pt x="3425805" y="340224"/>
                    </a:lnTo>
                    <a:lnTo>
                      <a:pt x="3427030" y="341159"/>
                    </a:lnTo>
                    <a:lnTo>
                      <a:pt x="3430105" y="343507"/>
                    </a:lnTo>
                  </a:path>
                </a:pathLst>
              </a:custGeom>
              <a:ln w="2857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bject 11">
                <a:extLst>
                  <a:ext uri="{FF2B5EF4-FFF2-40B4-BE49-F238E27FC236}">
                    <a16:creationId xmlns:a16="http://schemas.microsoft.com/office/drawing/2014/main" id="{F891989B-A1DA-41D6-8B0C-BFBC7D9C28F2}"/>
                  </a:ext>
                </a:extLst>
              </p:cNvPr>
              <p:cNvSpPr/>
              <p:nvPr/>
            </p:nvSpPr>
            <p:spPr>
              <a:xfrm>
                <a:off x="4753803" y="1102487"/>
                <a:ext cx="139649" cy="1627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0B1B4B96-C5FC-40DE-891D-02F14E6C5D40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object 13">
              <a:extLst>
                <a:ext uri="{FF2B5EF4-FFF2-40B4-BE49-F238E27FC236}">
                  <a16:creationId xmlns:a16="http://schemas.microsoft.com/office/drawing/2014/main" id="{36660F53-2BB8-450B-9DB6-67439C2C8B9C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9" name="object 14">
                <a:extLst>
                  <a:ext uri="{FF2B5EF4-FFF2-40B4-BE49-F238E27FC236}">
                    <a16:creationId xmlns:a16="http://schemas.microsoft.com/office/drawing/2014/main" id="{B6CD7B46-1B7E-4D8C-BA46-E99150AAB6B7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bject 15">
                <a:extLst>
                  <a:ext uri="{FF2B5EF4-FFF2-40B4-BE49-F238E27FC236}">
                    <a16:creationId xmlns:a16="http://schemas.microsoft.com/office/drawing/2014/main" id="{AC5E1BE8-6FA9-4DD8-83DD-A6E5EBA45B35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object 16">
              <a:extLst>
                <a:ext uri="{FF2B5EF4-FFF2-40B4-BE49-F238E27FC236}">
                  <a16:creationId xmlns:a16="http://schemas.microsoft.com/office/drawing/2014/main" id="{5B06A88E-4C3F-4032-8E0F-6EDDCC951B12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B71336D8-8E9B-4620-A740-DE2A3EBBBA23}"/>
                </a:ext>
              </a:extLst>
            </p:cNvPr>
            <p:cNvSpPr txBox="1"/>
            <p:nvPr/>
          </p:nvSpPr>
          <p:spPr>
            <a:xfrm>
              <a:off x="3922864" y="3702626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850A8C6E-B7A9-4D8D-9AB3-B5056862E9FF}"/>
                </a:ext>
              </a:extLst>
            </p:cNvPr>
            <p:cNvSpPr txBox="1"/>
            <p:nvPr/>
          </p:nvSpPr>
          <p:spPr>
            <a:xfrm>
              <a:off x="2242443" y="921295"/>
              <a:ext cx="2063573" cy="241861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投影建议到特征上</a:t>
              </a:r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8C70DF61-7C6C-4C1C-93BC-ECC51D945314}"/>
              </a:ext>
            </a:extLst>
          </p:cNvPr>
          <p:cNvSpPr txBox="1">
            <a:spLocks/>
          </p:cNvSpPr>
          <p:nvPr/>
        </p:nvSpPr>
        <p:spPr bwMode="gray">
          <a:xfrm>
            <a:off x="3442570" y="435216"/>
            <a:ext cx="307364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裁剪特征：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池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D55DE3E7-5ED0-4F6B-AE64-2A9377644DF4}"/>
              </a:ext>
            </a:extLst>
          </p:cNvPr>
          <p:cNvSpPr/>
          <p:nvPr/>
        </p:nvSpPr>
        <p:spPr>
          <a:xfrm>
            <a:off x="4518787" y="2568362"/>
            <a:ext cx="1208405" cy="1520825"/>
          </a:xfrm>
          <a:custGeom>
            <a:avLst/>
            <a:gdLst/>
            <a:ahLst/>
            <a:cxnLst/>
            <a:rect l="l" t="t" r="r" b="b"/>
            <a:pathLst>
              <a:path w="1208404" h="1520825">
                <a:moveTo>
                  <a:pt x="0" y="0"/>
                </a:moveTo>
                <a:lnTo>
                  <a:pt x="1208097" y="0"/>
                </a:lnTo>
                <a:lnTo>
                  <a:pt x="1208097" y="1520696"/>
                </a:lnTo>
                <a:lnTo>
                  <a:pt x="0" y="15206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5B66D6-D054-42AD-BD26-55040409A890}"/>
              </a:ext>
            </a:extLst>
          </p:cNvPr>
          <p:cNvSpPr txBox="1"/>
          <p:nvPr/>
        </p:nvSpPr>
        <p:spPr>
          <a:xfrm>
            <a:off x="4699992" y="1435601"/>
            <a:ext cx="241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“对齐 "到网格单元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C556209-4821-4560-938F-A8423ACABF8F}"/>
              </a:ext>
            </a:extLst>
          </p:cNvPr>
          <p:cNvCxnSpPr>
            <a:cxnSpLocks/>
          </p:cNvCxnSpPr>
          <p:nvPr/>
        </p:nvCxnSpPr>
        <p:spPr bwMode="auto">
          <a:xfrm>
            <a:off x="4499992" y="3163828"/>
            <a:ext cx="1223645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916D7E8-4787-4F3F-A6B7-F9A9E70A4CD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20640" y="2575560"/>
            <a:ext cx="2540" cy="152146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object 18">
            <a:extLst>
              <a:ext uri="{FF2B5EF4-FFF2-40B4-BE49-F238E27FC236}">
                <a16:creationId xmlns:a16="http://schemas.microsoft.com/office/drawing/2014/main" id="{4BEF7D37-059D-498E-ADBE-94E0A3E06173}"/>
              </a:ext>
            </a:extLst>
          </p:cNvPr>
          <p:cNvGrpSpPr/>
          <p:nvPr/>
        </p:nvGrpSpPr>
        <p:grpSpPr>
          <a:xfrm>
            <a:off x="7484009" y="2510915"/>
            <a:ext cx="825482" cy="775970"/>
            <a:chOff x="7303272" y="2022233"/>
            <a:chExt cx="769620" cy="775970"/>
          </a:xfrm>
        </p:grpSpPr>
        <p:sp>
          <p:nvSpPr>
            <p:cNvPr id="36" name="object 19">
              <a:extLst>
                <a:ext uri="{FF2B5EF4-FFF2-40B4-BE49-F238E27FC236}">
                  <a16:creationId xmlns:a16="http://schemas.microsoft.com/office/drawing/2014/main" id="{E8AFD2A0-BDF3-458E-A435-981A95A0B7FB}"/>
                </a:ext>
              </a:extLst>
            </p:cNvPr>
            <p:cNvSpPr/>
            <p:nvPr/>
          </p:nvSpPr>
          <p:spPr>
            <a:xfrm>
              <a:off x="7308110" y="2196273"/>
              <a:ext cx="590550" cy="596900"/>
            </a:xfrm>
            <a:custGeom>
              <a:avLst/>
              <a:gdLst/>
              <a:ahLst/>
              <a:cxnLst/>
              <a:rect l="l" t="t" r="r" b="b"/>
              <a:pathLst>
                <a:path w="590550" h="596900">
                  <a:moveTo>
                    <a:pt x="590323" y="596621"/>
                  </a:moveTo>
                  <a:lnTo>
                    <a:pt x="0" y="596621"/>
                  </a:lnTo>
                  <a:lnTo>
                    <a:pt x="0" y="0"/>
                  </a:lnTo>
                  <a:lnTo>
                    <a:pt x="590323" y="0"/>
                  </a:lnTo>
                  <a:lnTo>
                    <a:pt x="590323" y="596621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bject 20">
              <a:extLst>
                <a:ext uri="{FF2B5EF4-FFF2-40B4-BE49-F238E27FC236}">
                  <a16:creationId xmlns:a16="http://schemas.microsoft.com/office/drawing/2014/main" id="{25007A08-087C-4DA6-A65C-0D275AB5AA33}"/>
                </a:ext>
              </a:extLst>
            </p:cNvPr>
            <p:cNvSpPr/>
            <p:nvPr/>
          </p:nvSpPr>
          <p:spPr>
            <a:xfrm>
              <a:off x="7898434" y="2026995"/>
              <a:ext cx="169545" cy="766445"/>
            </a:xfrm>
            <a:custGeom>
              <a:avLst/>
              <a:gdLst/>
              <a:ahLst/>
              <a:cxnLst/>
              <a:rect l="l" t="t" r="r" b="b"/>
              <a:pathLst>
                <a:path w="169545" h="766444">
                  <a:moveTo>
                    <a:pt x="0" y="765898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169274" y="596623"/>
                  </a:lnTo>
                  <a:lnTo>
                    <a:pt x="0" y="765898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object 21">
              <a:extLst>
                <a:ext uri="{FF2B5EF4-FFF2-40B4-BE49-F238E27FC236}">
                  <a16:creationId xmlns:a16="http://schemas.microsoft.com/office/drawing/2014/main" id="{FD338DF9-9100-4ED5-98C0-522E7D0437C9}"/>
                </a:ext>
              </a:extLst>
            </p:cNvPr>
            <p:cNvSpPr/>
            <p:nvPr/>
          </p:nvSpPr>
          <p:spPr>
            <a:xfrm>
              <a:off x="7308110" y="2026995"/>
              <a:ext cx="760095" cy="169545"/>
            </a:xfrm>
            <a:custGeom>
              <a:avLst/>
              <a:gdLst/>
              <a:ahLst/>
              <a:cxnLst/>
              <a:rect l="l" t="t" r="r" b="b"/>
              <a:pathLst>
                <a:path w="760095" h="169544">
                  <a:moveTo>
                    <a:pt x="590323" y="169277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759598" y="0"/>
                  </a:lnTo>
                  <a:lnTo>
                    <a:pt x="590323" y="16927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bject 22">
              <a:extLst>
                <a:ext uri="{FF2B5EF4-FFF2-40B4-BE49-F238E27FC236}">
                  <a16:creationId xmlns:a16="http://schemas.microsoft.com/office/drawing/2014/main" id="{3B122AE4-8FD9-4FBC-86CC-B7EBD43AA1BB}"/>
                </a:ext>
              </a:extLst>
            </p:cNvPr>
            <p:cNvSpPr/>
            <p:nvPr/>
          </p:nvSpPr>
          <p:spPr>
            <a:xfrm>
              <a:off x="7308035" y="2026995"/>
              <a:ext cx="760095" cy="766445"/>
            </a:xfrm>
            <a:custGeom>
              <a:avLst/>
              <a:gdLst/>
              <a:ahLst/>
              <a:cxnLst/>
              <a:rect l="l" t="t" r="r" b="b"/>
              <a:pathLst>
                <a:path w="760095" h="766444">
                  <a:moveTo>
                    <a:pt x="74" y="169277"/>
                  </a:moveTo>
                  <a:lnTo>
                    <a:pt x="169349" y="0"/>
                  </a:lnTo>
                  <a:lnTo>
                    <a:pt x="759673" y="0"/>
                  </a:lnTo>
                  <a:lnTo>
                    <a:pt x="759673" y="596623"/>
                  </a:lnTo>
                  <a:lnTo>
                    <a:pt x="590398" y="765898"/>
                  </a:lnTo>
                  <a:lnTo>
                    <a:pt x="74" y="765898"/>
                  </a:lnTo>
                  <a:lnTo>
                    <a:pt x="74" y="169277"/>
                  </a:lnTo>
                  <a:close/>
                </a:path>
                <a:path w="760095" h="766444">
                  <a:moveTo>
                    <a:pt x="74" y="169277"/>
                  </a:moveTo>
                  <a:lnTo>
                    <a:pt x="590398" y="169277"/>
                  </a:lnTo>
                  <a:lnTo>
                    <a:pt x="759673" y="0"/>
                  </a:lnTo>
                </a:path>
                <a:path w="760095" h="766444">
                  <a:moveTo>
                    <a:pt x="590398" y="169277"/>
                  </a:moveTo>
                  <a:lnTo>
                    <a:pt x="590398" y="765898"/>
                  </a:lnTo>
                </a:path>
                <a:path w="760095" h="766444">
                  <a:moveTo>
                    <a:pt x="297624" y="178799"/>
                  </a:moveTo>
                  <a:lnTo>
                    <a:pt x="295224" y="765898"/>
                  </a:lnTo>
                </a:path>
                <a:path w="760095" h="766444">
                  <a:moveTo>
                    <a:pt x="590398" y="467586"/>
                  </a:moveTo>
                  <a:lnTo>
                    <a:pt x="0" y="47238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object 25">
            <a:extLst>
              <a:ext uri="{FF2B5EF4-FFF2-40B4-BE49-F238E27FC236}">
                <a16:creationId xmlns:a16="http://schemas.microsoft.com/office/drawing/2014/main" id="{D661BFFD-C03D-48CA-9B31-7A67300A0682}"/>
              </a:ext>
            </a:extLst>
          </p:cNvPr>
          <p:cNvGrpSpPr/>
          <p:nvPr/>
        </p:nvGrpSpPr>
        <p:grpSpPr>
          <a:xfrm>
            <a:off x="6419325" y="2902167"/>
            <a:ext cx="889505" cy="123189"/>
            <a:chOff x="6310637" y="2413485"/>
            <a:chExt cx="829310" cy="123189"/>
          </a:xfrm>
        </p:grpSpPr>
        <p:sp>
          <p:nvSpPr>
            <p:cNvPr id="34" name="object 26">
              <a:extLst>
                <a:ext uri="{FF2B5EF4-FFF2-40B4-BE49-F238E27FC236}">
                  <a16:creationId xmlns:a16="http://schemas.microsoft.com/office/drawing/2014/main" id="{F7BEC901-4A84-47B1-AE31-20BE061E02D6}"/>
                </a:ext>
              </a:extLst>
            </p:cNvPr>
            <p:cNvSpPr/>
            <p:nvPr/>
          </p:nvSpPr>
          <p:spPr>
            <a:xfrm>
              <a:off x="6310637" y="247496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bject 27">
              <a:extLst>
                <a:ext uri="{FF2B5EF4-FFF2-40B4-BE49-F238E27FC236}">
                  <a16:creationId xmlns:a16="http://schemas.microsoft.com/office/drawing/2014/main" id="{BD5CE5B4-A68A-4A54-864D-5AF2593CEBF9}"/>
                </a:ext>
              </a:extLst>
            </p:cNvPr>
            <p:cNvSpPr/>
            <p:nvPr/>
          </p:nvSpPr>
          <p:spPr>
            <a:xfrm>
              <a:off x="6981698" y="2413485"/>
              <a:ext cx="158249" cy="1229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BF9BE933-B854-4AA6-AEEB-7B2E2F48D21C}"/>
              </a:ext>
            </a:extLst>
          </p:cNvPr>
          <p:cNvSpPr txBox="1"/>
          <p:nvPr/>
        </p:nvSpPr>
        <p:spPr>
          <a:xfrm>
            <a:off x="6405913" y="1909126"/>
            <a:ext cx="2126527" cy="24186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每个子区域内的最大池</a:t>
            </a: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EC3FE54B-5CE5-49AE-94AF-3FD72F113D70}"/>
              </a:ext>
            </a:extLst>
          </p:cNvPr>
          <p:cNvSpPr txBox="1"/>
          <p:nvPr/>
        </p:nvSpPr>
        <p:spPr>
          <a:xfrm>
            <a:off x="6670416" y="3404240"/>
            <a:ext cx="2272120" cy="68993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7665" marR="359410" indent="-1270" algn="ctr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区域特征</a:t>
            </a:r>
            <a:endParaRPr lang="en-US" altLang="zh-CN" sz="1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7665" marR="359410" indent="-1270" algn="ctr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2 x</a:t>
            </a:r>
            <a:r>
              <a:rPr sz="1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2;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600"/>
              </a:lnSpc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实际 </a:t>
            </a:r>
            <a:r>
              <a:rPr sz="14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512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7 x</a:t>
            </a:r>
            <a:r>
              <a:rPr sz="1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F657D748-E533-4154-820A-2DA0FB1C181A}"/>
              </a:ext>
            </a:extLst>
          </p:cNvPr>
          <p:cNvSpPr txBox="1"/>
          <p:nvPr/>
        </p:nvSpPr>
        <p:spPr>
          <a:xfrm>
            <a:off x="6608575" y="4242438"/>
            <a:ext cx="2396078" cy="44351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065" marR="5080" indent="-1905" algn="ctr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即使输入的区域有不同的大小，区域特征的大小也总是相同的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872DD8A-D8FD-4113-9F36-2646915290F4}"/>
              </a:ext>
            </a:extLst>
          </p:cNvPr>
          <p:cNvSpPr txBox="1"/>
          <p:nvPr/>
        </p:nvSpPr>
        <p:spPr>
          <a:xfrm>
            <a:off x="3078627" y="5517232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问题：区域特征略有错位</a:t>
            </a:r>
          </a:p>
        </p:txBody>
      </p:sp>
    </p:spTree>
    <p:extLst>
      <p:ext uri="{BB962C8B-B14F-4D97-AF65-F5344CB8AC3E}">
        <p14:creationId xmlns:p14="http://schemas.microsoft.com/office/powerpoint/2010/main" val="41420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035177" y="404664"/>
            <a:ext cx="343027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裁剪特征：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对准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7C69B9B-698C-4FDC-91FC-9EB6AC736220}"/>
              </a:ext>
            </a:extLst>
          </p:cNvPr>
          <p:cNvGrpSpPr/>
          <p:nvPr/>
        </p:nvGrpSpPr>
        <p:grpSpPr>
          <a:xfrm>
            <a:off x="395536" y="1628800"/>
            <a:ext cx="6119760" cy="3365833"/>
            <a:chOff x="133999" y="785102"/>
            <a:chExt cx="6119760" cy="3365833"/>
          </a:xfrm>
        </p:grpSpPr>
        <p:grpSp>
          <p:nvGrpSpPr>
            <p:cNvPr id="45" name="object 2">
              <a:extLst>
                <a:ext uri="{FF2B5EF4-FFF2-40B4-BE49-F238E27FC236}">
                  <a16:creationId xmlns:a16="http://schemas.microsoft.com/office/drawing/2014/main" id="{93956AB3-E389-4B12-8889-B3699FAC0F8B}"/>
                </a:ext>
              </a:extLst>
            </p:cNvPr>
            <p:cNvGrpSpPr/>
            <p:nvPr/>
          </p:nvGrpSpPr>
          <p:grpSpPr>
            <a:xfrm>
              <a:off x="133999" y="785102"/>
              <a:ext cx="6016625" cy="2832735"/>
              <a:chOff x="133999" y="785102"/>
              <a:chExt cx="6016625" cy="2832735"/>
            </a:xfrm>
          </p:grpSpPr>
          <p:sp>
            <p:nvSpPr>
              <p:cNvPr id="72" name="object 3">
                <a:extLst>
                  <a:ext uri="{FF2B5EF4-FFF2-40B4-BE49-F238E27FC236}">
                    <a16:creationId xmlns:a16="http://schemas.microsoft.com/office/drawing/2014/main" id="{878703C9-AEB3-4E74-89FB-8C9ECEAF7578}"/>
                  </a:ext>
                </a:extLst>
              </p:cNvPr>
              <p:cNvSpPr/>
              <p:nvPr/>
            </p:nvSpPr>
            <p:spPr>
              <a:xfrm>
                <a:off x="133999" y="1465397"/>
                <a:ext cx="2486569" cy="215237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object 4">
                <a:extLst>
                  <a:ext uri="{FF2B5EF4-FFF2-40B4-BE49-F238E27FC236}">
                    <a16:creationId xmlns:a16="http://schemas.microsoft.com/office/drawing/2014/main" id="{E75CDB0A-828B-4623-99B9-8A318D3CBB11}"/>
                  </a:ext>
                </a:extLst>
              </p:cNvPr>
              <p:cNvSpPr/>
              <p:nvPr/>
            </p:nvSpPr>
            <p:spPr>
              <a:xfrm>
                <a:off x="1029422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5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object 5">
                <a:extLst>
                  <a:ext uri="{FF2B5EF4-FFF2-40B4-BE49-F238E27FC236}">
                    <a16:creationId xmlns:a16="http://schemas.microsoft.com/office/drawing/2014/main" id="{E283EF53-1CF3-44AC-A469-B9D779330134}"/>
                  </a:ext>
                </a:extLst>
              </p:cNvPr>
              <p:cNvSpPr/>
              <p:nvPr/>
            </p:nvSpPr>
            <p:spPr>
              <a:xfrm>
                <a:off x="3474467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object 6">
                <a:extLst>
                  <a:ext uri="{FF2B5EF4-FFF2-40B4-BE49-F238E27FC236}">
                    <a16:creationId xmlns:a16="http://schemas.microsoft.com/office/drawing/2014/main" id="{687C1CB5-FFD5-485F-B4E3-FB6BF25CB85C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object 7">
                <a:extLst>
                  <a:ext uri="{FF2B5EF4-FFF2-40B4-BE49-F238E27FC236}">
                    <a16:creationId xmlns:a16="http://schemas.microsoft.com/office/drawing/2014/main" id="{5059A650-8C0F-4C3B-981E-38AEB3E97FBE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object 8">
                <a:extLst>
                  <a:ext uri="{FF2B5EF4-FFF2-40B4-BE49-F238E27FC236}">
                    <a16:creationId xmlns:a16="http://schemas.microsoft.com/office/drawing/2014/main" id="{3CFC965E-BA7E-431B-92AF-D6E8AAFFEF5F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  <a:path w="2671445" h="2316479">
                    <a:moveTo>
                      <a:pt x="2486444" y="184747"/>
                    </a:moveTo>
                    <a:lnTo>
                      <a:pt x="2486444" y="2316295"/>
                    </a:lnTo>
                  </a:path>
                  <a:path w="2671445" h="2316479">
                    <a:moveTo>
                      <a:pt x="305424" y="179574"/>
                    </a:moveTo>
                    <a:lnTo>
                      <a:pt x="305424" y="2300270"/>
                    </a:lnTo>
                  </a:path>
                  <a:path w="2671445" h="2316479">
                    <a:moveTo>
                      <a:pt x="0" y="2011570"/>
                    </a:moveTo>
                    <a:lnTo>
                      <a:pt x="2489094" y="2011570"/>
                    </a:lnTo>
                  </a:path>
                  <a:path w="2671445" h="2316479">
                    <a:moveTo>
                      <a:pt x="617048" y="183674"/>
                    </a:moveTo>
                    <a:lnTo>
                      <a:pt x="617048" y="2316370"/>
                    </a:lnTo>
                  </a:path>
                  <a:path w="2671445" h="2316479">
                    <a:moveTo>
                      <a:pt x="921848" y="183674"/>
                    </a:moveTo>
                    <a:lnTo>
                      <a:pt x="921848" y="2316370"/>
                    </a:lnTo>
                  </a:path>
                  <a:path w="2671445" h="2316479">
                    <a:moveTo>
                      <a:pt x="1226647" y="183674"/>
                    </a:moveTo>
                    <a:lnTo>
                      <a:pt x="1226647" y="2316370"/>
                    </a:lnTo>
                  </a:path>
                  <a:path w="2671445" h="2316479">
                    <a:moveTo>
                      <a:pt x="1531446" y="183674"/>
                    </a:moveTo>
                    <a:lnTo>
                      <a:pt x="1531446" y="2316370"/>
                    </a:lnTo>
                  </a:path>
                  <a:path w="2671445" h="2316479">
                    <a:moveTo>
                      <a:pt x="1836246" y="183674"/>
                    </a:moveTo>
                    <a:lnTo>
                      <a:pt x="1836246" y="2316370"/>
                    </a:lnTo>
                  </a:path>
                  <a:path w="2671445" h="2316479">
                    <a:moveTo>
                      <a:pt x="2141045" y="183674"/>
                    </a:moveTo>
                    <a:lnTo>
                      <a:pt x="2141045" y="2316370"/>
                    </a:lnTo>
                  </a:path>
                  <a:path w="2671445" h="2316479">
                    <a:moveTo>
                      <a:pt x="0" y="1706771"/>
                    </a:moveTo>
                    <a:lnTo>
                      <a:pt x="2489094" y="1706771"/>
                    </a:lnTo>
                  </a:path>
                  <a:path w="2671445" h="2316479">
                    <a:moveTo>
                      <a:pt x="0" y="1401972"/>
                    </a:moveTo>
                    <a:lnTo>
                      <a:pt x="2489094" y="1401972"/>
                    </a:lnTo>
                  </a:path>
                  <a:path w="2671445" h="2316479">
                    <a:moveTo>
                      <a:pt x="0" y="1097167"/>
                    </a:moveTo>
                    <a:lnTo>
                      <a:pt x="2489094" y="1097167"/>
                    </a:lnTo>
                  </a:path>
                  <a:path w="2671445" h="2316479">
                    <a:moveTo>
                      <a:pt x="0" y="792368"/>
                    </a:moveTo>
                    <a:lnTo>
                      <a:pt x="2489094" y="792368"/>
                    </a:lnTo>
                  </a:path>
                  <a:path w="2671445" h="2316479">
                    <a:moveTo>
                      <a:pt x="0" y="487569"/>
                    </a:moveTo>
                    <a:lnTo>
                      <a:pt x="2489094" y="487569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object 9">
                <a:extLst>
                  <a:ext uri="{FF2B5EF4-FFF2-40B4-BE49-F238E27FC236}">
                    <a16:creationId xmlns:a16="http://schemas.microsoft.com/office/drawing/2014/main" id="{EE5A869C-557A-4819-B4D1-B9BB25FF9D63}"/>
                  </a:ext>
                </a:extLst>
              </p:cNvPr>
              <p:cNvSpPr/>
              <p:nvPr/>
            </p:nvSpPr>
            <p:spPr>
              <a:xfrm>
                <a:off x="4306016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4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bject 10">
                <a:extLst>
                  <a:ext uri="{FF2B5EF4-FFF2-40B4-BE49-F238E27FC236}">
                    <a16:creationId xmlns:a16="http://schemas.microsoft.com/office/drawing/2014/main" id="{4194D9F3-7F41-46B2-905D-220B0C3577B9}"/>
                  </a:ext>
                </a:extLst>
              </p:cNvPr>
              <p:cNvSpPr/>
              <p:nvPr/>
            </p:nvSpPr>
            <p:spPr>
              <a:xfrm>
                <a:off x="1377284" y="799390"/>
                <a:ext cx="3430270" cy="666115"/>
              </a:xfrm>
              <a:custGeom>
                <a:avLst/>
                <a:gdLst/>
                <a:ahLst/>
                <a:cxnLst/>
                <a:rect l="l" t="t" r="r" b="b"/>
                <a:pathLst>
                  <a:path w="3430270" h="666115">
                    <a:moveTo>
                      <a:pt x="0" y="666006"/>
                    </a:moveTo>
                    <a:lnTo>
                      <a:pt x="5899" y="618711"/>
                    </a:lnTo>
                    <a:lnTo>
                      <a:pt x="23218" y="571893"/>
                    </a:lnTo>
                    <a:lnTo>
                      <a:pt x="51384" y="525724"/>
                    </a:lnTo>
                    <a:lnTo>
                      <a:pt x="89828" y="480375"/>
                    </a:lnTo>
                    <a:lnTo>
                      <a:pt x="137977" y="436019"/>
                    </a:lnTo>
                    <a:lnTo>
                      <a:pt x="195262" y="392827"/>
                    </a:lnTo>
                    <a:lnTo>
                      <a:pt x="227151" y="371721"/>
                    </a:lnTo>
                    <a:lnTo>
                      <a:pt x="261111" y="350970"/>
                    </a:lnTo>
                    <a:lnTo>
                      <a:pt x="297068" y="330596"/>
                    </a:lnTo>
                    <a:lnTo>
                      <a:pt x="334953" y="310620"/>
                    </a:lnTo>
                    <a:lnTo>
                      <a:pt x="374693" y="291064"/>
                    </a:lnTo>
                    <a:lnTo>
                      <a:pt x="416217" y="271949"/>
                    </a:lnTo>
                    <a:lnTo>
                      <a:pt x="459454" y="253297"/>
                    </a:lnTo>
                    <a:lnTo>
                      <a:pt x="504333" y="235129"/>
                    </a:lnTo>
                    <a:lnTo>
                      <a:pt x="550781" y="217466"/>
                    </a:lnTo>
                    <a:lnTo>
                      <a:pt x="598729" y="200331"/>
                    </a:lnTo>
                    <a:lnTo>
                      <a:pt x="648103" y="183744"/>
                    </a:lnTo>
                    <a:lnTo>
                      <a:pt x="698834" y="167727"/>
                    </a:lnTo>
                    <a:lnTo>
                      <a:pt x="750850" y="152301"/>
                    </a:lnTo>
                    <a:lnTo>
                      <a:pt x="804078" y="137488"/>
                    </a:lnTo>
                    <a:lnTo>
                      <a:pt x="858449" y="123309"/>
                    </a:lnTo>
                    <a:lnTo>
                      <a:pt x="913890" y="109786"/>
                    </a:lnTo>
                    <a:lnTo>
                      <a:pt x="970331" y="96940"/>
                    </a:lnTo>
                    <a:lnTo>
                      <a:pt x="1027699" y="84793"/>
                    </a:lnTo>
                    <a:lnTo>
                      <a:pt x="1085923" y="73366"/>
                    </a:lnTo>
                    <a:lnTo>
                      <a:pt x="1144933" y="62681"/>
                    </a:lnTo>
                    <a:lnTo>
                      <a:pt x="1204656" y="52758"/>
                    </a:lnTo>
                    <a:lnTo>
                      <a:pt x="1265022" y="43620"/>
                    </a:lnTo>
                    <a:lnTo>
                      <a:pt x="1325959" y="35288"/>
                    </a:lnTo>
                    <a:lnTo>
                      <a:pt x="1387395" y="27784"/>
                    </a:lnTo>
                    <a:lnTo>
                      <a:pt x="1449260" y="21128"/>
                    </a:lnTo>
                    <a:lnTo>
                      <a:pt x="1511481" y="15342"/>
                    </a:lnTo>
                    <a:lnTo>
                      <a:pt x="1573988" y="10449"/>
                    </a:lnTo>
                    <a:lnTo>
                      <a:pt x="1636709" y="6468"/>
                    </a:lnTo>
                    <a:lnTo>
                      <a:pt x="1699573" y="3422"/>
                    </a:lnTo>
                    <a:lnTo>
                      <a:pt x="1762508" y="1333"/>
                    </a:lnTo>
                    <a:lnTo>
                      <a:pt x="1817578" y="300"/>
                    </a:lnTo>
                    <a:lnTo>
                      <a:pt x="1872601" y="0"/>
                    </a:lnTo>
                    <a:lnTo>
                      <a:pt x="1927527" y="414"/>
                    </a:lnTo>
                    <a:lnTo>
                      <a:pt x="1982310" y="1526"/>
                    </a:lnTo>
                    <a:lnTo>
                      <a:pt x="2036902" y="3319"/>
                    </a:lnTo>
                    <a:lnTo>
                      <a:pt x="2091255" y="5777"/>
                    </a:lnTo>
                    <a:lnTo>
                      <a:pt x="2145321" y="8882"/>
                    </a:lnTo>
                    <a:lnTo>
                      <a:pt x="2199052" y="12618"/>
                    </a:lnTo>
                    <a:lnTo>
                      <a:pt x="2252401" y="16968"/>
                    </a:lnTo>
                    <a:lnTo>
                      <a:pt x="2305319" y="21915"/>
                    </a:lnTo>
                    <a:lnTo>
                      <a:pt x="2357759" y="27443"/>
                    </a:lnTo>
                    <a:lnTo>
                      <a:pt x="2409673" y="33534"/>
                    </a:lnTo>
                    <a:lnTo>
                      <a:pt x="2461013" y="40172"/>
                    </a:lnTo>
                    <a:lnTo>
                      <a:pt x="2511731" y="47340"/>
                    </a:lnTo>
                    <a:lnTo>
                      <a:pt x="2561781" y="55020"/>
                    </a:lnTo>
                    <a:lnTo>
                      <a:pt x="2611112" y="63198"/>
                    </a:lnTo>
                    <a:lnTo>
                      <a:pt x="2659679" y="71854"/>
                    </a:lnTo>
                    <a:lnTo>
                      <a:pt x="2707433" y="80974"/>
                    </a:lnTo>
                    <a:lnTo>
                      <a:pt x="2754326" y="90539"/>
                    </a:lnTo>
                    <a:lnTo>
                      <a:pt x="2800310" y="100533"/>
                    </a:lnTo>
                    <a:lnTo>
                      <a:pt x="2845338" y="110940"/>
                    </a:lnTo>
                    <a:lnTo>
                      <a:pt x="2889362" y="121742"/>
                    </a:lnTo>
                    <a:lnTo>
                      <a:pt x="2932334" y="132922"/>
                    </a:lnTo>
                    <a:lnTo>
                      <a:pt x="2974206" y="144465"/>
                    </a:lnTo>
                    <a:lnTo>
                      <a:pt x="3028249" y="160388"/>
                    </a:lnTo>
                    <a:lnTo>
                      <a:pt x="3080137" y="176885"/>
                    </a:lnTo>
                    <a:lnTo>
                      <a:pt x="3129757" y="193915"/>
                    </a:lnTo>
                    <a:lnTo>
                      <a:pt x="3176995" y="211439"/>
                    </a:lnTo>
                    <a:lnTo>
                      <a:pt x="3221741" y="229418"/>
                    </a:lnTo>
                    <a:lnTo>
                      <a:pt x="3263879" y="247810"/>
                    </a:lnTo>
                    <a:lnTo>
                      <a:pt x="3303299" y="266576"/>
                    </a:lnTo>
                    <a:lnTo>
                      <a:pt x="3339887" y="285677"/>
                    </a:lnTo>
                    <a:lnTo>
                      <a:pt x="3373530" y="305072"/>
                    </a:lnTo>
                    <a:lnTo>
                      <a:pt x="3407705" y="327194"/>
                    </a:lnTo>
                    <a:lnTo>
                      <a:pt x="3424555" y="339292"/>
                    </a:lnTo>
                    <a:lnTo>
                      <a:pt x="3425805" y="340224"/>
                    </a:lnTo>
                    <a:lnTo>
                      <a:pt x="3427030" y="341159"/>
                    </a:lnTo>
                    <a:lnTo>
                      <a:pt x="3430105" y="343507"/>
                    </a:lnTo>
                  </a:path>
                </a:pathLst>
              </a:custGeom>
              <a:ln w="2857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object 11">
                <a:extLst>
                  <a:ext uri="{FF2B5EF4-FFF2-40B4-BE49-F238E27FC236}">
                    <a16:creationId xmlns:a16="http://schemas.microsoft.com/office/drawing/2014/main" id="{93A62F6A-4937-48B0-8F6B-794B4125E09E}"/>
                  </a:ext>
                </a:extLst>
              </p:cNvPr>
              <p:cNvSpPr/>
              <p:nvPr/>
            </p:nvSpPr>
            <p:spPr>
              <a:xfrm>
                <a:off x="4753803" y="1102487"/>
                <a:ext cx="139649" cy="1627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object 13">
              <a:extLst>
                <a:ext uri="{FF2B5EF4-FFF2-40B4-BE49-F238E27FC236}">
                  <a16:creationId xmlns:a16="http://schemas.microsoft.com/office/drawing/2014/main" id="{68A15864-71A4-4732-96DD-ABD7824DB2A5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object 14">
              <a:extLst>
                <a:ext uri="{FF2B5EF4-FFF2-40B4-BE49-F238E27FC236}">
                  <a16:creationId xmlns:a16="http://schemas.microsoft.com/office/drawing/2014/main" id="{D9B1887D-3ADB-4BEC-8B4F-87EADF7387E6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70" name="object 15">
                <a:extLst>
                  <a:ext uri="{FF2B5EF4-FFF2-40B4-BE49-F238E27FC236}">
                    <a16:creationId xmlns:a16="http://schemas.microsoft.com/office/drawing/2014/main" id="{D1593EC5-B6B8-4F60-B121-68A390075BA8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object 16">
                <a:extLst>
                  <a:ext uri="{FF2B5EF4-FFF2-40B4-BE49-F238E27FC236}">
                    <a16:creationId xmlns:a16="http://schemas.microsoft.com/office/drawing/2014/main" id="{5AB4895C-DC56-4028-95C9-0E5998A06AF2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object 17">
              <a:extLst>
                <a:ext uri="{FF2B5EF4-FFF2-40B4-BE49-F238E27FC236}">
                  <a16:creationId xmlns:a16="http://schemas.microsoft.com/office/drawing/2014/main" id="{EA83BE09-3554-4CBD-9782-072208406170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bject 18">
              <a:extLst>
                <a:ext uri="{FF2B5EF4-FFF2-40B4-BE49-F238E27FC236}">
                  <a16:creationId xmlns:a16="http://schemas.microsoft.com/office/drawing/2014/main" id="{085ADF53-28A9-49BB-83AC-02578952727B}"/>
                </a:ext>
              </a:extLst>
            </p:cNvPr>
            <p:cNvSpPr txBox="1"/>
            <p:nvPr/>
          </p:nvSpPr>
          <p:spPr>
            <a:xfrm>
              <a:off x="3922864" y="3702626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bject 19">
              <a:extLst>
                <a:ext uri="{FF2B5EF4-FFF2-40B4-BE49-F238E27FC236}">
                  <a16:creationId xmlns:a16="http://schemas.microsoft.com/office/drawing/2014/main" id="{BF04342A-2C0D-4EFC-9130-04637DAB32E9}"/>
                </a:ext>
              </a:extLst>
            </p:cNvPr>
            <p:cNvSpPr txBox="1"/>
            <p:nvPr/>
          </p:nvSpPr>
          <p:spPr>
            <a:xfrm>
              <a:off x="2242443" y="921295"/>
              <a:ext cx="1815532" cy="241861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投影建议到特征上</a:t>
              </a:r>
            </a:p>
          </p:txBody>
        </p:sp>
        <p:grpSp>
          <p:nvGrpSpPr>
            <p:cNvPr id="51" name="object 20">
              <a:extLst>
                <a:ext uri="{FF2B5EF4-FFF2-40B4-BE49-F238E27FC236}">
                  <a16:creationId xmlns:a16="http://schemas.microsoft.com/office/drawing/2014/main" id="{83A38634-02B7-4246-932E-68C125609A1C}"/>
                </a:ext>
              </a:extLst>
            </p:cNvPr>
            <p:cNvGrpSpPr/>
            <p:nvPr/>
          </p:nvGrpSpPr>
          <p:grpSpPr>
            <a:xfrm>
              <a:off x="4330316" y="1850371"/>
              <a:ext cx="1159510" cy="1536065"/>
              <a:chOff x="4330316" y="1850371"/>
              <a:chExt cx="1159510" cy="1536065"/>
            </a:xfrm>
          </p:grpSpPr>
          <p:sp>
            <p:nvSpPr>
              <p:cNvPr id="53" name="object 21">
                <a:extLst>
                  <a:ext uri="{FF2B5EF4-FFF2-40B4-BE49-F238E27FC236}">
                    <a16:creationId xmlns:a16="http://schemas.microsoft.com/office/drawing/2014/main" id="{7C546DB2-8118-405F-A37B-E521D7F21DAA}"/>
                  </a:ext>
                </a:extLst>
              </p:cNvPr>
              <p:cNvSpPr/>
              <p:nvPr/>
            </p:nvSpPr>
            <p:spPr>
              <a:xfrm>
                <a:off x="4330316" y="1850371"/>
                <a:ext cx="1159510" cy="1536065"/>
              </a:xfrm>
              <a:custGeom>
                <a:avLst/>
                <a:gdLst/>
                <a:ahLst/>
                <a:cxnLst/>
                <a:rect l="l" t="t" r="r" b="b"/>
                <a:pathLst>
                  <a:path w="1159510" h="1536064">
                    <a:moveTo>
                      <a:pt x="579748" y="0"/>
                    </a:moveTo>
                    <a:lnTo>
                      <a:pt x="579748" y="1535996"/>
                    </a:lnTo>
                  </a:path>
                  <a:path w="1159510" h="1536064">
                    <a:moveTo>
                      <a:pt x="0" y="767998"/>
                    </a:moveTo>
                    <a:lnTo>
                      <a:pt x="1159497" y="767998"/>
                    </a:lnTo>
                  </a:path>
                </a:pathLst>
              </a:custGeom>
              <a:ln w="28574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object 22">
                <a:extLst>
                  <a:ext uri="{FF2B5EF4-FFF2-40B4-BE49-F238E27FC236}">
                    <a16:creationId xmlns:a16="http://schemas.microsoft.com/office/drawing/2014/main" id="{D8C4BC38-9B19-4005-B06C-314708E0B6E5}"/>
                  </a:ext>
                </a:extLst>
              </p:cNvPr>
              <p:cNvSpPr/>
              <p:nvPr/>
            </p:nvSpPr>
            <p:spPr>
              <a:xfrm>
                <a:off x="4447591" y="2320607"/>
                <a:ext cx="117599" cy="1175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bject 23">
                <a:extLst>
                  <a:ext uri="{FF2B5EF4-FFF2-40B4-BE49-F238E27FC236}">
                    <a16:creationId xmlns:a16="http://schemas.microsoft.com/office/drawing/2014/main" id="{6D2ADB9B-C336-4D39-8385-0625CFAABAF9}"/>
                  </a:ext>
                </a:extLst>
              </p:cNvPr>
              <p:cNvSpPr/>
              <p:nvPr/>
            </p:nvSpPr>
            <p:spPr>
              <a:xfrm>
                <a:off x="4441991" y="2019383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object 24">
                <a:extLst>
                  <a:ext uri="{FF2B5EF4-FFF2-40B4-BE49-F238E27FC236}">
                    <a16:creationId xmlns:a16="http://schemas.microsoft.com/office/drawing/2014/main" id="{B1EB36B9-E954-4ECB-A52D-27F811213D6C}"/>
                  </a:ext>
                </a:extLst>
              </p:cNvPr>
              <p:cNvSpPr/>
              <p:nvPr/>
            </p:nvSpPr>
            <p:spPr>
              <a:xfrm>
                <a:off x="4642315" y="2019383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object 25">
                <a:extLst>
                  <a:ext uri="{FF2B5EF4-FFF2-40B4-BE49-F238E27FC236}">
                    <a16:creationId xmlns:a16="http://schemas.microsoft.com/office/drawing/2014/main" id="{BB9AEA47-BD82-4868-B477-4C22B0B21BA6}"/>
                  </a:ext>
                </a:extLst>
              </p:cNvPr>
              <p:cNvSpPr/>
              <p:nvPr/>
            </p:nvSpPr>
            <p:spPr>
              <a:xfrm>
                <a:off x="4642315" y="2318870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object 26">
                <a:extLst>
                  <a:ext uri="{FF2B5EF4-FFF2-40B4-BE49-F238E27FC236}">
                    <a16:creationId xmlns:a16="http://schemas.microsoft.com/office/drawing/2014/main" id="{9BA0A421-BE45-4DC9-8053-2E003A162C1E}"/>
                  </a:ext>
                </a:extLst>
              </p:cNvPr>
              <p:cNvSpPr/>
              <p:nvPr/>
            </p:nvSpPr>
            <p:spPr>
              <a:xfrm>
                <a:off x="5057189" y="2320607"/>
                <a:ext cx="117599" cy="1175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object 27">
                <a:extLst>
                  <a:ext uri="{FF2B5EF4-FFF2-40B4-BE49-F238E27FC236}">
                    <a16:creationId xmlns:a16="http://schemas.microsoft.com/office/drawing/2014/main" id="{A6CFB10E-1FAC-42DD-A07E-763A583793E9}"/>
                  </a:ext>
                </a:extLst>
              </p:cNvPr>
              <p:cNvSpPr/>
              <p:nvPr/>
            </p:nvSpPr>
            <p:spPr>
              <a:xfrm>
                <a:off x="5051590" y="2019383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object 28">
                <a:extLst>
                  <a:ext uri="{FF2B5EF4-FFF2-40B4-BE49-F238E27FC236}">
                    <a16:creationId xmlns:a16="http://schemas.microsoft.com/office/drawing/2014/main" id="{D0A7CBCF-69FD-4E72-BC34-D6EB5C53835A}"/>
                  </a:ext>
                </a:extLst>
              </p:cNvPr>
              <p:cNvSpPr/>
              <p:nvPr/>
            </p:nvSpPr>
            <p:spPr>
              <a:xfrm>
                <a:off x="5251914" y="2019383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object 29">
                <a:extLst>
                  <a:ext uri="{FF2B5EF4-FFF2-40B4-BE49-F238E27FC236}">
                    <a16:creationId xmlns:a16="http://schemas.microsoft.com/office/drawing/2014/main" id="{E8AB675E-3AEF-4D7D-8882-23A15F4F8C86}"/>
                  </a:ext>
                </a:extLst>
              </p:cNvPr>
              <p:cNvSpPr/>
              <p:nvPr/>
            </p:nvSpPr>
            <p:spPr>
              <a:xfrm>
                <a:off x="5251914" y="2318870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object 30">
                <a:extLst>
                  <a:ext uri="{FF2B5EF4-FFF2-40B4-BE49-F238E27FC236}">
                    <a16:creationId xmlns:a16="http://schemas.microsoft.com/office/drawing/2014/main" id="{AB12EA34-44A4-4ED1-B699-328F4637E01C}"/>
                  </a:ext>
                </a:extLst>
              </p:cNvPr>
              <p:cNvSpPr/>
              <p:nvPr/>
            </p:nvSpPr>
            <p:spPr>
              <a:xfrm>
                <a:off x="4447591" y="3082593"/>
                <a:ext cx="117599" cy="11759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object 31">
                <a:extLst>
                  <a:ext uri="{FF2B5EF4-FFF2-40B4-BE49-F238E27FC236}">
                    <a16:creationId xmlns:a16="http://schemas.microsoft.com/office/drawing/2014/main" id="{14C286EA-14A1-4B16-AF14-D33343724E33}"/>
                  </a:ext>
                </a:extLst>
              </p:cNvPr>
              <p:cNvSpPr/>
              <p:nvPr/>
            </p:nvSpPr>
            <p:spPr>
              <a:xfrm>
                <a:off x="4441991" y="2781369"/>
                <a:ext cx="117599" cy="11759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object 32">
                <a:extLst>
                  <a:ext uri="{FF2B5EF4-FFF2-40B4-BE49-F238E27FC236}">
                    <a16:creationId xmlns:a16="http://schemas.microsoft.com/office/drawing/2014/main" id="{50AF7C96-4A19-460B-95B5-E7B1BF02FDC5}"/>
                  </a:ext>
                </a:extLst>
              </p:cNvPr>
              <p:cNvSpPr/>
              <p:nvPr/>
            </p:nvSpPr>
            <p:spPr>
              <a:xfrm>
                <a:off x="4642315" y="2781369"/>
                <a:ext cx="117599" cy="11759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bject 33">
                <a:extLst>
                  <a:ext uri="{FF2B5EF4-FFF2-40B4-BE49-F238E27FC236}">
                    <a16:creationId xmlns:a16="http://schemas.microsoft.com/office/drawing/2014/main" id="{CC6506E2-7992-4192-B50A-074A6E2356D6}"/>
                  </a:ext>
                </a:extLst>
              </p:cNvPr>
              <p:cNvSpPr/>
              <p:nvPr/>
            </p:nvSpPr>
            <p:spPr>
              <a:xfrm>
                <a:off x="4642315" y="3080868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object 34">
                <a:extLst>
                  <a:ext uri="{FF2B5EF4-FFF2-40B4-BE49-F238E27FC236}">
                    <a16:creationId xmlns:a16="http://schemas.microsoft.com/office/drawing/2014/main" id="{05368183-779B-4F3E-ABFB-533F7CF6AA5D}"/>
                  </a:ext>
                </a:extLst>
              </p:cNvPr>
              <p:cNvSpPr/>
              <p:nvPr/>
            </p:nvSpPr>
            <p:spPr>
              <a:xfrm>
                <a:off x="5057189" y="3082593"/>
                <a:ext cx="117599" cy="11759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bject 35">
                <a:extLst>
                  <a:ext uri="{FF2B5EF4-FFF2-40B4-BE49-F238E27FC236}">
                    <a16:creationId xmlns:a16="http://schemas.microsoft.com/office/drawing/2014/main" id="{02EC252C-942B-4329-AC08-01E015D84E36}"/>
                  </a:ext>
                </a:extLst>
              </p:cNvPr>
              <p:cNvSpPr/>
              <p:nvPr/>
            </p:nvSpPr>
            <p:spPr>
              <a:xfrm>
                <a:off x="5051590" y="2781369"/>
                <a:ext cx="117599" cy="11759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object 36">
                <a:extLst>
                  <a:ext uri="{FF2B5EF4-FFF2-40B4-BE49-F238E27FC236}">
                    <a16:creationId xmlns:a16="http://schemas.microsoft.com/office/drawing/2014/main" id="{16C5C081-9ACB-44A1-AC2F-9541A3EAC818}"/>
                  </a:ext>
                </a:extLst>
              </p:cNvPr>
              <p:cNvSpPr/>
              <p:nvPr/>
            </p:nvSpPr>
            <p:spPr>
              <a:xfrm>
                <a:off x="5251914" y="2781369"/>
                <a:ext cx="117599" cy="11759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object 37">
                <a:extLst>
                  <a:ext uri="{FF2B5EF4-FFF2-40B4-BE49-F238E27FC236}">
                    <a16:creationId xmlns:a16="http://schemas.microsoft.com/office/drawing/2014/main" id="{4169B909-5DE3-444A-8129-CC57287BFDBA}"/>
                  </a:ext>
                </a:extLst>
              </p:cNvPr>
              <p:cNvSpPr/>
              <p:nvPr/>
            </p:nvSpPr>
            <p:spPr>
              <a:xfrm>
                <a:off x="5251914" y="3080868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2" name="object 39">
              <a:extLst>
                <a:ext uri="{FF2B5EF4-FFF2-40B4-BE49-F238E27FC236}">
                  <a16:creationId xmlns:a16="http://schemas.microsoft.com/office/drawing/2014/main" id="{C472EA98-07A2-4A86-9203-F1E219580CBA}"/>
                </a:ext>
              </a:extLst>
            </p:cNvPr>
            <p:cNvSpPr txBox="1"/>
            <p:nvPr/>
          </p:nvSpPr>
          <p:spPr>
            <a:xfrm>
              <a:off x="4895494" y="806596"/>
              <a:ext cx="135826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不用对齐</a:t>
              </a:r>
              <a:endParaRPr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B3E7F7BA-FA55-4C61-B783-97D5A1E1F5D4}"/>
              </a:ext>
            </a:extLst>
          </p:cNvPr>
          <p:cNvSpPr txBox="1"/>
          <p:nvPr/>
        </p:nvSpPr>
        <p:spPr>
          <a:xfrm>
            <a:off x="6785294" y="1847430"/>
            <a:ext cx="2074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用双线插值法在每个子区域的规则点上取样。</a:t>
            </a:r>
          </a:p>
        </p:txBody>
      </p:sp>
    </p:spTree>
    <p:extLst>
      <p:ext uri="{BB962C8B-B14F-4D97-AF65-F5344CB8AC3E}">
        <p14:creationId xmlns:p14="http://schemas.microsoft.com/office/powerpoint/2010/main" val="4193641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035176" y="404664"/>
            <a:ext cx="3480119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裁剪特征：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对准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object 2">
            <a:extLst>
              <a:ext uri="{FF2B5EF4-FFF2-40B4-BE49-F238E27FC236}">
                <a16:creationId xmlns:a16="http://schemas.microsoft.com/office/drawing/2014/main" id="{93956AB3-E389-4B12-8889-B3699FAC0F8B}"/>
              </a:ext>
            </a:extLst>
          </p:cNvPr>
          <p:cNvGrpSpPr/>
          <p:nvPr/>
        </p:nvGrpSpPr>
        <p:grpSpPr>
          <a:xfrm>
            <a:off x="395536" y="1643088"/>
            <a:ext cx="6011913" cy="2818377"/>
            <a:chOff x="133999" y="799390"/>
            <a:chExt cx="6011913" cy="2818377"/>
          </a:xfrm>
        </p:grpSpPr>
        <p:sp>
          <p:nvSpPr>
            <p:cNvPr id="72" name="object 3">
              <a:extLst>
                <a:ext uri="{FF2B5EF4-FFF2-40B4-BE49-F238E27FC236}">
                  <a16:creationId xmlns:a16="http://schemas.microsoft.com/office/drawing/2014/main" id="{878703C9-AEB3-4E74-89FB-8C9ECEAF7578}"/>
                </a:ext>
              </a:extLst>
            </p:cNvPr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object 4">
              <a:extLst>
                <a:ext uri="{FF2B5EF4-FFF2-40B4-BE49-F238E27FC236}">
                  <a16:creationId xmlns:a16="http://schemas.microsoft.com/office/drawing/2014/main" id="{E75CDB0A-828B-4623-99B9-8A318D3CBB11}"/>
                </a:ext>
              </a:extLst>
            </p:cNvPr>
            <p:cNvSpPr/>
            <p:nvPr/>
          </p:nvSpPr>
          <p:spPr>
            <a:xfrm>
              <a:off x="1029422" y="1858021"/>
              <a:ext cx="1208405" cy="1520825"/>
            </a:xfrm>
            <a:custGeom>
              <a:avLst/>
              <a:gdLst/>
              <a:ahLst/>
              <a:cxnLst/>
              <a:rect l="l" t="t" r="r" b="b"/>
              <a:pathLst>
                <a:path w="1208405" h="1520825">
                  <a:moveTo>
                    <a:pt x="0" y="0"/>
                  </a:moveTo>
                  <a:lnTo>
                    <a:pt x="1208097" y="0"/>
                  </a:lnTo>
                  <a:lnTo>
                    <a:pt x="1208097" y="1520696"/>
                  </a:lnTo>
                  <a:lnTo>
                    <a:pt x="0" y="1520696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object 5">
              <a:extLst>
                <a:ext uri="{FF2B5EF4-FFF2-40B4-BE49-F238E27FC236}">
                  <a16:creationId xmlns:a16="http://schemas.microsoft.com/office/drawing/2014/main" id="{E283EF53-1CF3-44AC-A469-B9D779330134}"/>
                </a:ext>
              </a:extLst>
            </p:cNvPr>
            <p:cNvSpPr/>
            <p:nvPr/>
          </p:nvSpPr>
          <p:spPr>
            <a:xfrm>
              <a:off x="3474467" y="1470569"/>
              <a:ext cx="2486660" cy="2131695"/>
            </a:xfrm>
            <a:custGeom>
              <a:avLst/>
              <a:gdLst/>
              <a:ahLst/>
              <a:cxnLst/>
              <a:rect l="l" t="t" r="r" b="b"/>
              <a:pathLst>
                <a:path w="2486660" h="2131695">
                  <a:moveTo>
                    <a:pt x="2486444" y="2131548"/>
                  </a:moveTo>
                  <a:lnTo>
                    <a:pt x="0" y="2131548"/>
                  </a:lnTo>
                  <a:lnTo>
                    <a:pt x="0" y="0"/>
                  </a:lnTo>
                  <a:lnTo>
                    <a:pt x="2486444" y="0"/>
                  </a:lnTo>
                  <a:lnTo>
                    <a:pt x="2486444" y="213154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object 6">
              <a:extLst>
                <a:ext uri="{FF2B5EF4-FFF2-40B4-BE49-F238E27FC236}">
                  <a16:creationId xmlns:a16="http://schemas.microsoft.com/office/drawing/2014/main" id="{687C1CB5-FFD5-485F-B4E3-FB6BF25CB85C}"/>
                </a:ext>
              </a:extLst>
            </p:cNvPr>
            <p:cNvSpPr/>
            <p:nvPr/>
          </p:nvSpPr>
          <p:spPr>
            <a:xfrm>
              <a:off x="5960913" y="1285822"/>
              <a:ext cx="184785" cy="2316480"/>
            </a:xfrm>
            <a:custGeom>
              <a:avLst/>
              <a:gdLst/>
              <a:ahLst/>
              <a:cxnLst/>
              <a:rect l="l" t="t" r="r" b="b"/>
              <a:pathLst>
                <a:path w="184785" h="2316479">
                  <a:moveTo>
                    <a:pt x="0" y="2316295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184724" y="2131545"/>
                  </a:lnTo>
                  <a:lnTo>
                    <a:pt x="0" y="2316295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object 7">
              <a:extLst>
                <a:ext uri="{FF2B5EF4-FFF2-40B4-BE49-F238E27FC236}">
                  <a16:creationId xmlns:a16="http://schemas.microsoft.com/office/drawing/2014/main" id="{5059A650-8C0F-4C3B-981E-38AEB3E97FBE}"/>
                </a:ext>
              </a:extLst>
            </p:cNvPr>
            <p:cNvSpPr/>
            <p:nvPr/>
          </p:nvSpPr>
          <p:spPr>
            <a:xfrm>
              <a:off x="3474467" y="1285822"/>
              <a:ext cx="2671445" cy="184785"/>
            </a:xfrm>
            <a:custGeom>
              <a:avLst/>
              <a:gdLst/>
              <a:ahLst/>
              <a:cxnLst/>
              <a:rect l="l" t="t" r="r" b="b"/>
              <a:pathLst>
                <a:path w="2671445" h="184784">
                  <a:moveTo>
                    <a:pt x="2486444" y="184747"/>
                  </a:moveTo>
                  <a:lnTo>
                    <a:pt x="0" y="184747"/>
                  </a:lnTo>
                  <a:lnTo>
                    <a:pt x="184724" y="0"/>
                  </a:lnTo>
                  <a:lnTo>
                    <a:pt x="2671169" y="0"/>
                  </a:lnTo>
                  <a:lnTo>
                    <a:pt x="2486444" y="18474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object 8">
              <a:extLst>
                <a:ext uri="{FF2B5EF4-FFF2-40B4-BE49-F238E27FC236}">
                  <a16:creationId xmlns:a16="http://schemas.microsoft.com/office/drawing/2014/main" id="{3CFC965E-BA7E-431B-92AF-D6E8AAFFEF5F}"/>
                </a:ext>
              </a:extLst>
            </p:cNvPr>
            <p:cNvSpPr/>
            <p:nvPr/>
          </p:nvSpPr>
          <p:spPr>
            <a:xfrm>
              <a:off x="3474467" y="1285822"/>
              <a:ext cx="2671445" cy="2316480"/>
            </a:xfrm>
            <a:custGeom>
              <a:avLst/>
              <a:gdLst/>
              <a:ahLst/>
              <a:cxnLst/>
              <a:rect l="l" t="t" r="r" b="b"/>
              <a:pathLst>
                <a:path w="2671445" h="2316479">
                  <a:moveTo>
                    <a:pt x="0" y="184747"/>
                  </a:moveTo>
                  <a:lnTo>
                    <a:pt x="184724" y="0"/>
                  </a:lnTo>
                  <a:lnTo>
                    <a:pt x="2671169" y="0"/>
                  </a:lnTo>
                  <a:lnTo>
                    <a:pt x="2671169" y="2131545"/>
                  </a:lnTo>
                  <a:lnTo>
                    <a:pt x="2486444" y="2316295"/>
                  </a:lnTo>
                  <a:lnTo>
                    <a:pt x="0" y="2316295"/>
                  </a:lnTo>
                  <a:lnTo>
                    <a:pt x="0" y="184747"/>
                  </a:lnTo>
                  <a:close/>
                </a:path>
                <a:path w="2671445" h="2316479">
                  <a:moveTo>
                    <a:pt x="0" y="184747"/>
                  </a:moveTo>
                  <a:lnTo>
                    <a:pt x="2486444" y="184747"/>
                  </a:lnTo>
                  <a:lnTo>
                    <a:pt x="2671169" y="0"/>
                  </a:lnTo>
                </a:path>
                <a:path w="2671445" h="2316479">
                  <a:moveTo>
                    <a:pt x="2486444" y="184747"/>
                  </a:moveTo>
                  <a:lnTo>
                    <a:pt x="2486444" y="2316295"/>
                  </a:lnTo>
                </a:path>
                <a:path w="2671445" h="2316479">
                  <a:moveTo>
                    <a:pt x="305424" y="179574"/>
                  </a:moveTo>
                  <a:lnTo>
                    <a:pt x="305424" y="2300270"/>
                  </a:lnTo>
                </a:path>
                <a:path w="2671445" h="2316479">
                  <a:moveTo>
                    <a:pt x="0" y="2011570"/>
                  </a:moveTo>
                  <a:lnTo>
                    <a:pt x="2489094" y="2011570"/>
                  </a:lnTo>
                </a:path>
                <a:path w="2671445" h="2316479">
                  <a:moveTo>
                    <a:pt x="617048" y="183674"/>
                  </a:moveTo>
                  <a:lnTo>
                    <a:pt x="617048" y="2316370"/>
                  </a:lnTo>
                </a:path>
                <a:path w="2671445" h="2316479">
                  <a:moveTo>
                    <a:pt x="921848" y="183674"/>
                  </a:moveTo>
                  <a:lnTo>
                    <a:pt x="921848" y="2316370"/>
                  </a:lnTo>
                </a:path>
                <a:path w="2671445" h="2316479">
                  <a:moveTo>
                    <a:pt x="1226647" y="183674"/>
                  </a:moveTo>
                  <a:lnTo>
                    <a:pt x="1226647" y="2316370"/>
                  </a:lnTo>
                </a:path>
                <a:path w="2671445" h="2316479">
                  <a:moveTo>
                    <a:pt x="1531446" y="183674"/>
                  </a:moveTo>
                  <a:lnTo>
                    <a:pt x="1531446" y="2316370"/>
                  </a:lnTo>
                </a:path>
                <a:path w="2671445" h="2316479">
                  <a:moveTo>
                    <a:pt x="1836246" y="183674"/>
                  </a:moveTo>
                  <a:lnTo>
                    <a:pt x="1836246" y="2316370"/>
                  </a:lnTo>
                </a:path>
                <a:path w="2671445" h="2316479">
                  <a:moveTo>
                    <a:pt x="2141045" y="183674"/>
                  </a:moveTo>
                  <a:lnTo>
                    <a:pt x="2141045" y="2316370"/>
                  </a:lnTo>
                </a:path>
                <a:path w="2671445" h="2316479">
                  <a:moveTo>
                    <a:pt x="0" y="1706771"/>
                  </a:moveTo>
                  <a:lnTo>
                    <a:pt x="2489094" y="1706771"/>
                  </a:lnTo>
                </a:path>
                <a:path w="2671445" h="2316479">
                  <a:moveTo>
                    <a:pt x="0" y="1401972"/>
                  </a:moveTo>
                  <a:lnTo>
                    <a:pt x="2489094" y="1401972"/>
                  </a:lnTo>
                </a:path>
                <a:path w="2671445" h="2316479">
                  <a:moveTo>
                    <a:pt x="0" y="1097167"/>
                  </a:moveTo>
                  <a:lnTo>
                    <a:pt x="2489094" y="1097167"/>
                  </a:lnTo>
                </a:path>
                <a:path w="2671445" h="2316479">
                  <a:moveTo>
                    <a:pt x="0" y="792368"/>
                  </a:moveTo>
                  <a:lnTo>
                    <a:pt x="2489094" y="792368"/>
                  </a:lnTo>
                </a:path>
                <a:path w="2671445" h="2316479">
                  <a:moveTo>
                    <a:pt x="0" y="487569"/>
                  </a:moveTo>
                  <a:lnTo>
                    <a:pt x="2489094" y="48756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object 10">
              <a:extLst>
                <a:ext uri="{FF2B5EF4-FFF2-40B4-BE49-F238E27FC236}">
                  <a16:creationId xmlns:a16="http://schemas.microsoft.com/office/drawing/2014/main" id="{4194D9F3-7F41-46B2-905D-220B0C3577B9}"/>
                </a:ext>
              </a:extLst>
            </p:cNvPr>
            <p:cNvSpPr/>
            <p:nvPr/>
          </p:nvSpPr>
          <p:spPr>
            <a:xfrm>
              <a:off x="1377284" y="799390"/>
              <a:ext cx="3430270" cy="666115"/>
            </a:xfrm>
            <a:custGeom>
              <a:avLst/>
              <a:gdLst/>
              <a:ahLst/>
              <a:cxnLst/>
              <a:rect l="l" t="t" r="r" b="b"/>
              <a:pathLst>
                <a:path w="3430270" h="666115">
                  <a:moveTo>
                    <a:pt x="0" y="666006"/>
                  </a:moveTo>
                  <a:lnTo>
                    <a:pt x="5899" y="618711"/>
                  </a:lnTo>
                  <a:lnTo>
                    <a:pt x="23218" y="571893"/>
                  </a:lnTo>
                  <a:lnTo>
                    <a:pt x="51384" y="525724"/>
                  </a:lnTo>
                  <a:lnTo>
                    <a:pt x="89828" y="480375"/>
                  </a:lnTo>
                  <a:lnTo>
                    <a:pt x="137977" y="436019"/>
                  </a:lnTo>
                  <a:lnTo>
                    <a:pt x="195262" y="392827"/>
                  </a:lnTo>
                  <a:lnTo>
                    <a:pt x="227151" y="371721"/>
                  </a:lnTo>
                  <a:lnTo>
                    <a:pt x="261111" y="350970"/>
                  </a:lnTo>
                  <a:lnTo>
                    <a:pt x="297068" y="330596"/>
                  </a:lnTo>
                  <a:lnTo>
                    <a:pt x="334953" y="310620"/>
                  </a:lnTo>
                  <a:lnTo>
                    <a:pt x="374693" y="291064"/>
                  </a:lnTo>
                  <a:lnTo>
                    <a:pt x="416217" y="271949"/>
                  </a:lnTo>
                  <a:lnTo>
                    <a:pt x="459454" y="253297"/>
                  </a:lnTo>
                  <a:lnTo>
                    <a:pt x="504333" y="235129"/>
                  </a:lnTo>
                  <a:lnTo>
                    <a:pt x="550781" y="217466"/>
                  </a:lnTo>
                  <a:lnTo>
                    <a:pt x="598729" y="200331"/>
                  </a:lnTo>
                  <a:lnTo>
                    <a:pt x="648103" y="183744"/>
                  </a:lnTo>
                  <a:lnTo>
                    <a:pt x="698834" y="167727"/>
                  </a:lnTo>
                  <a:lnTo>
                    <a:pt x="750850" y="152301"/>
                  </a:lnTo>
                  <a:lnTo>
                    <a:pt x="804078" y="137488"/>
                  </a:lnTo>
                  <a:lnTo>
                    <a:pt x="858449" y="123309"/>
                  </a:lnTo>
                  <a:lnTo>
                    <a:pt x="913890" y="109786"/>
                  </a:lnTo>
                  <a:lnTo>
                    <a:pt x="970331" y="96940"/>
                  </a:lnTo>
                  <a:lnTo>
                    <a:pt x="1027699" y="84793"/>
                  </a:lnTo>
                  <a:lnTo>
                    <a:pt x="1085923" y="73366"/>
                  </a:lnTo>
                  <a:lnTo>
                    <a:pt x="1144933" y="62681"/>
                  </a:lnTo>
                  <a:lnTo>
                    <a:pt x="1204656" y="52758"/>
                  </a:lnTo>
                  <a:lnTo>
                    <a:pt x="1265022" y="43620"/>
                  </a:lnTo>
                  <a:lnTo>
                    <a:pt x="1325959" y="35288"/>
                  </a:lnTo>
                  <a:lnTo>
                    <a:pt x="1387395" y="27784"/>
                  </a:lnTo>
                  <a:lnTo>
                    <a:pt x="1449260" y="21128"/>
                  </a:lnTo>
                  <a:lnTo>
                    <a:pt x="1511481" y="15342"/>
                  </a:lnTo>
                  <a:lnTo>
                    <a:pt x="1573988" y="10449"/>
                  </a:lnTo>
                  <a:lnTo>
                    <a:pt x="1636709" y="6468"/>
                  </a:lnTo>
                  <a:lnTo>
                    <a:pt x="1699573" y="3422"/>
                  </a:lnTo>
                  <a:lnTo>
                    <a:pt x="1762508" y="1333"/>
                  </a:lnTo>
                  <a:lnTo>
                    <a:pt x="1817578" y="300"/>
                  </a:lnTo>
                  <a:lnTo>
                    <a:pt x="1872601" y="0"/>
                  </a:lnTo>
                  <a:lnTo>
                    <a:pt x="1927527" y="414"/>
                  </a:lnTo>
                  <a:lnTo>
                    <a:pt x="1982310" y="1526"/>
                  </a:lnTo>
                  <a:lnTo>
                    <a:pt x="2036902" y="3319"/>
                  </a:lnTo>
                  <a:lnTo>
                    <a:pt x="2091255" y="5777"/>
                  </a:lnTo>
                  <a:lnTo>
                    <a:pt x="2145321" y="8882"/>
                  </a:lnTo>
                  <a:lnTo>
                    <a:pt x="2199052" y="12618"/>
                  </a:lnTo>
                  <a:lnTo>
                    <a:pt x="2252401" y="16968"/>
                  </a:lnTo>
                  <a:lnTo>
                    <a:pt x="2305319" y="21915"/>
                  </a:lnTo>
                  <a:lnTo>
                    <a:pt x="2357759" y="27443"/>
                  </a:lnTo>
                  <a:lnTo>
                    <a:pt x="2409673" y="33534"/>
                  </a:lnTo>
                  <a:lnTo>
                    <a:pt x="2461013" y="40172"/>
                  </a:lnTo>
                  <a:lnTo>
                    <a:pt x="2511731" y="47340"/>
                  </a:lnTo>
                  <a:lnTo>
                    <a:pt x="2561781" y="55020"/>
                  </a:lnTo>
                  <a:lnTo>
                    <a:pt x="2611112" y="63198"/>
                  </a:lnTo>
                  <a:lnTo>
                    <a:pt x="2659679" y="71854"/>
                  </a:lnTo>
                  <a:lnTo>
                    <a:pt x="2707433" y="80974"/>
                  </a:lnTo>
                  <a:lnTo>
                    <a:pt x="2754326" y="90539"/>
                  </a:lnTo>
                  <a:lnTo>
                    <a:pt x="2800310" y="100533"/>
                  </a:lnTo>
                  <a:lnTo>
                    <a:pt x="2845338" y="110940"/>
                  </a:lnTo>
                  <a:lnTo>
                    <a:pt x="2889362" y="121742"/>
                  </a:lnTo>
                  <a:lnTo>
                    <a:pt x="2932334" y="132922"/>
                  </a:lnTo>
                  <a:lnTo>
                    <a:pt x="2974206" y="144465"/>
                  </a:lnTo>
                  <a:lnTo>
                    <a:pt x="3028249" y="160388"/>
                  </a:lnTo>
                  <a:lnTo>
                    <a:pt x="3080137" y="176885"/>
                  </a:lnTo>
                  <a:lnTo>
                    <a:pt x="3129757" y="193915"/>
                  </a:lnTo>
                  <a:lnTo>
                    <a:pt x="3176995" y="211439"/>
                  </a:lnTo>
                  <a:lnTo>
                    <a:pt x="3221741" y="229418"/>
                  </a:lnTo>
                  <a:lnTo>
                    <a:pt x="3263879" y="247810"/>
                  </a:lnTo>
                  <a:lnTo>
                    <a:pt x="3303299" y="266576"/>
                  </a:lnTo>
                  <a:lnTo>
                    <a:pt x="3339887" y="285677"/>
                  </a:lnTo>
                  <a:lnTo>
                    <a:pt x="3373530" y="305072"/>
                  </a:lnTo>
                  <a:lnTo>
                    <a:pt x="3407705" y="327194"/>
                  </a:lnTo>
                  <a:lnTo>
                    <a:pt x="3424555" y="339292"/>
                  </a:lnTo>
                  <a:lnTo>
                    <a:pt x="3425805" y="340224"/>
                  </a:lnTo>
                  <a:lnTo>
                    <a:pt x="3427030" y="341159"/>
                  </a:lnTo>
                  <a:lnTo>
                    <a:pt x="3430105" y="343507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object 11">
              <a:extLst>
                <a:ext uri="{FF2B5EF4-FFF2-40B4-BE49-F238E27FC236}">
                  <a16:creationId xmlns:a16="http://schemas.microsoft.com/office/drawing/2014/main" id="{93A62F6A-4937-48B0-8F6B-794B4125E09E}"/>
                </a:ext>
              </a:extLst>
            </p:cNvPr>
            <p:cNvSpPr/>
            <p:nvPr/>
          </p:nvSpPr>
          <p:spPr>
            <a:xfrm>
              <a:off x="4753803" y="1102487"/>
              <a:ext cx="139649" cy="162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object 13">
            <a:extLst>
              <a:ext uri="{FF2B5EF4-FFF2-40B4-BE49-F238E27FC236}">
                <a16:creationId xmlns:a16="http://schemas.microsoft.com/office/drawing/2014/main" id="{68A15864-71A4-4732-96DD-ABD7824DB2A5}"/>
              </a:ext>
            </a:extLst>
          </p:cNvPr>
          <p:cNvSpPr txBox="1"/>
          <p:nvPr/>
        </p:nvSpPr>
        <p:spPr>
          <a:xfrm>
            <a:off x="860557" y="4514977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959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3 x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640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480)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object 14">
            <a:extLst>
              <a:ext uri="{FF2B5EF4-FFF2-40B4-BE49-F238E27FC236}">
                <a16:creationId xmlns:a16="http://schemas.microsoft.com/office/drawing/2014/main" id="{D9B1887D-3ADB-4BEC-8B4F-87EADF7387E6}"/>
              </a:ext>
            </a:extLst>
          </p:cNvPr>
          <p:cNvGrpSpPr/>
          <p:nvPr/>
        </p:nvGrpSpPr>
        <p:grpSpPr>
          <a:xfrm>
            <a:off x="3038493" y="2704921"/>
            <a:ext cx="541655" cy="1360805"/>
            <a:chOff x="2776956" y="1861223"/>
            <a:chExt cx="541655" cy="1360805"/>
          </a:xfrm>
        </p:grpSpPr>
        <p:sp>
          <p:nvSpPr>
            <p:cNvPr id="70" name="object 15">
              <a:extLst>
                <a:ext uri="{FF2B5EF4-FFF2-40B4-BE49-F238E27FC236}">
                  <a16:creationId xmlns:a16="http://schemas.microsoft.com/office/drawing/2014/main" id="{D1593EC5-B6B8-4F60-B121-68A390075BA8}"/>
                </a:ext>
              </a:extLst>
            </p:cNvPr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1351207"/>
                  </a:moveTo>
                  <a:lnTo>
                    <a:pt x="0" y="0"/>
                  </a:ln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object 16">
              <a:extLst>
                <a:ext uri="{FF2B5EF4-FFF2-40B4-BE49-F238E27FC236}">
                  <a16:creationId xmlns:a16="http://schemas.microsoft.com/office/drawing/2014/main" id="{5AB4895C-DC56-4028-95C9-0E5998A06AF2}"/>
                </a:ext>
              </a:extLst>
            </p:cNvPr>
            <p:cNvSpPr/>
            <p:nvPr/>
          </p:nvSpPr>
          <p:spPr>
            <a:xfrm>
              <a:off x="2781719" y="1865986"/>
              <a:ext cx="532130" cy="1351280"/>
            </a:xfrm>
            <a:custGeom>
              <a:avLst/>
              <a:gdLst/>
              <a:ahLst/>
              <a:cxnLst/>
              <a:rect l="l" t="t" r="r" b="b"/>
              <a:pathLst>
                <a:path w="532129" h="1351280">
                  <a:moveTo>
                    <a:pt x="0" y="0"/>
                  </a:moveTo>
                  <a:lnTo>
                    <a:pt x="531598" y="132899"/>
                  </a:lnTo>
                  <a:lnTo>
                    <a:pt x="531598" y="1218307"/>
                  </a:lnTo>
                  <a:lnTo>
                    <a:pt x="0" y="135120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object 17">
            <a:extLst>
              <a:ext uri="{FF2B5EF4-FFF2-40B4-BE49-F238E27FC236}">
                <a16:creationId xmlns:a16="http://schemas.microsoft.com/office/drawing/2014/main" id="{EA83BE09-3554-4CBD-9782-072208406170}"/>
              </a:ext>
            </a:extLst>
          </p:cNvPr>
          <p:cNvSpPr txBox="1"/>
          <p:nvPr/>
        </p:nvSpPr>
        <p:spPr>
          <a:xfrm>
            <a:off x="3088081" y="3296389"/>
            <a:ext cx="410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085ADF53-28A9-49BB-83AC-02578952727B}"/>
              </a:ext>
            </a:extLst>
          </p:cNvPr>
          <p:cNvSpPr txBox="1"/>
          <p:nvPr/>
        </p:nvSpPr>
        <p:spPr>
          <a:xfrm>
            <a:off x="4184401" y="4546324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727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4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15)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bject 19">
            <a:extLst>
              <a:ext uri="{FF2B5EF4-FFF2-40B4-BE49-F238E27FC236}">
                <a16:creationId xmlns:a16="http://schemas.microsoft.com/office/drawing/2014/main" id="{BF04342A-2C0D-4EFC-9130-04637DAB32E9}"/>
              </a:ext>
            </a:extLst>
          </p:cNvPr>
          <p:cNvSpPr txBox="1"/>
          <p:nvPr/>
        </p:nvSpPr>
        <p:spPr>
          <a:xfrm>
            <a:off x="2503980" y="1764993"/>
            <a:ext cx="1815532" cy="24186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投影建议到特征上</a:t>
            </a:r>
          </a:p>
        </p:txBody>
      </p:sp>
      <p:sp>
        <p:nvSpPr>
          <p:cNvPr id="52" name="object 39">
            <a:extLst>
              <a:ext uri="{FF2B5EF4-FFF2-40B4-BE49-F238E27FC236}">
                <a16:creationId xmlns:a16="http://schemas.microsoft.com/office/drawing/2014/main" id="{C472EA98-07A2-4A86-9203-F1E219580CBA}"/>
              </a:ext>
            </a:extLst>
          </p:cNvPr>
          <p:cNvSpPr txBox="1"/>
          <p:nvPr/>
        </p:nvSpPr>
        <p:spPr>
          <a:xfrm>
            <a:off x="5157031" y="1650294"/>
            <a:ext cx="1358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不用对齐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bject 18">
            <a:extLst>
              <a:ext uri="{FF2B5EF4-FFF2-40B4-BE49-F238E27FC236}">
                <a16:creationId xmlns:a16="http://schemas.microsoft.com/office/drawing/2014/main" id="{D7523C27-829C-40D3-9172-D42D9E7B394A}"/>
              </a:ext>
            </a:extLst>
          </p:cNvPr>
          <p:cNvSpPr txBox="1"/>
          <p:nvPr/>
        </p:nvSpPr>
        <p:spPr>
          <a:xfrm>
            <a:off x="4184401" y="4555354"/>
            <a:ext cx="15563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7272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4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15)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object 20">
            <a:extLst>
              <a:ext uri="{FF2B5EF4-FFF2-40B4-BE49-F238E27FC236}">
                <a16:creationId xmlns:a16="http://schemas.microsoft.com/office/drawing/2014/main" id="{8502119F-0685-4CB7-87BA-9D63CE2ABA63}"/>
              </a:ext>
            </a:extLst>
          </p:cNvPr>
          <p:cNvGrpSpPr/>
          <p:nvPr/>
        </p:nvGrpSpPr>
        <p:grpSpPr>
          <a:xfrm>
            <a:off x="4591853" y="2009375"/>
            <a:ext cx="2216785" cy="2230120"/>
            <a:chOff x="4330316" y="1156647"/>
            <a:chExt cx="2216785" cy="2230120"/>
          </a:xfrm>
        </p:grpSpPr>
        <p:sp>
          <p:nvSpPr>
            <p:cNvPr id="92" name="object 21">
              <a:extLst>
                <a:ext uri="{FF2B5EF4-FFF2-40B4-BE49-F238E27FC236}">
                  <a16:creationId xmlns:a16="http://schemas.microsoft.com/office/drawing/2014/main" id="{D08AC1AF-6F69-43AF-BA4C-CB250E36F58B}"/>
                </a:ext>
              </a:extLst>
            </p:cNvPr>
            <p:cNvSpPr/>
            <p:nvPr/>
          </p:nvSpPr>
          <p:spPr>
            <a:xfrm>
              <a:off x="4330316" y="1850371"/>
              <a:ext cx="1159510" cy="1536065"/>
            </a:xfrm>
            <a:custGeom>
              <a:avLst/>
              <a:gdLst/>
              <a:ahLst/>
              <a:cxnLst/>
              <a:rect l="l" t="t" r="r" b="b"/>
              <a:pathLst>
                <a:path w="1159510" h="1536064">
                  <a:moveTo>
                    <a:pt x="579748" y="0"/>
                  </a:moveTo>
                  <a:lnTo>
                    <a:pt x="579748" y="1535996"/>
                  </a:lnTo>
                </a:path>
                <a:path w="1159510" h="1536064">
                  <a:moveTo>
                    <a:pt x="0" y="767998"/>
                  </a:moveTo>
                  <a:lnTo>
                    <a:pt x="1159497" y="767998"/>
                  </a:lnTo>
                </a:path>
              </a:pathLst>
            </a:custGeom>
            <a:ln w="28574">
              <a:solidFill>
                <a:srgbClr val="D8E9D3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object 22">
              <a:extLst>
                <a:ext uri="{FF2B5EF4-FFF2-40B4-BE49-F238E27FC236}">
                  <a16:creationId xmlns:a16="http://schemas.microsoft.com/office/drawing/2014/main" id="{7780DF28-FE7E-4FD2-859C-69629037DD96}"/>
                </a:ext>
              </a:extLst>
            </p:cNvPr>
            <p:cNvSpPr/>
            <p:nvPr/>
          </p:nvSpPr>
          <p:spPr>
            <a:xfrm>
              <a:off x="4447591" y="2320607"/>
              <a:ext cx="117599" cy="117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object 23">
              <a:extLst>
                <a:ext uri="{FF2B5EF4-FFF2-40B4-BE49-F238E27FC236}">
                  <a16:creationId xmlns:a16="http://schemas.microsoft.com/office/drawing/2014/main" id="{3B543BFD-7D86-4C48-A79C-90F87AEF4A68}"/>
                </a:ext>
              </a:extLst>
            </p:cNvPr>
            <p:cNvSpPr/>
            <p:nvPr/>
          </p:nvSpPr>
          <p:spPr>
            <a:xfrm>
              <a:off x="4441991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bject 24">
              <a:extLst>
                <a:ext uri="{FF2B5EF4-FFF2-40B4-BE49-F238E27FC236}">
                  <a16:creationId xmlns:a16="http://schemas.microsoft.com/office/drawing/2014/main" id="{09B4F396-5AC3-423F-A361-23CF79116C10}"/>
                </a:ext>
              </a:extLst>
            </p:cNvPr>
            <p:cNvSpPr/>
            <p:nvPr/>
          </p:nvSpPr>
          <p:spPr>
            <a:xfrm>
              <a:off x="4642315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bject 25">
              <a:extLst>
                <a:ext uri="{FF2B5EF4-FFF2-40B4-BE49-F238E27FC236}">
                  <a16:creationId xmlns:a16="http://schemas.microsoft.com/office/drawing/2014/main" id="{2B84A297-EAEA-4256-80F0-4B029BC56E45}"/>
                </a:ext>
              </a:extLst>
            </p:cNvPr>
            <p:cNvSpPr/>
            <p:nvPr/>
          </p:nvSpPr>
          <p:spPr>
            <a:xfrm>
              <a:off x="4642315" y="2318870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bject 26">
              <a:extLst>
                <a:ext uri="{FF2B5EF4-FFF2-40B4-BE49-F238E27FC236}">
                  <a16:creationId xmlns:a16="http://schemas.microsoft.com/office/drawing/2014/main" id="{A9CAE12A-544B-480E-B91A-624058FF58CC}"/>
                </a:ext>
              </a:extLst>
            </p:cNvPr>
            <p:cNvSpPr/>
            <p:nvPr/>
          </p:nvSpPr>
          <p:spPr>
            <a:xfrm>
              <a:off x="5057189" y="2320607"/>
              <a:ext cx="117599" cy="117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object 27">
              <a:extLst>
                <a:ext uri="{FF2B5EF4-FFF2-40B4-BE49-F238E27FC236}">
                  <a16:creationId xmlns:a16="http://schemas.microsoft.com/office/drawing/2014/main" id="{70B7C60A-E89D-4E24-AC61-0AD42C73EA57}"/>
                </a:ext>
              </a:extLst>
            </p:cNvPr>
            <p:cNvSpPr/>
            <p:nvPr/>
          </p:nvSpPr>
          <p:spPr>
            <a:xfrm>
              <a:off x="5051590" y="2019383"/>
              <a:ext cx="117599" cy="1175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object 28">
              <a:extLst>
                <a:ext uri="{FF2B5EF4-FFF2-40B4-BE49-F238E27FC236}">
                  <a16:creationId xmlns:a16="http://schemas.microsoft.com/office/drawing/2014/main" id="{2E6446F8-6963-47C0-BBA0-F60EBDC40061}"/>
                </a:ext>
              </a:extLst>
            </p:cNvPr>
            <p:cNvSpPr/>
            <p:nvPr/>
          </p:nvSpPr>
          <p:spPr>
            <a:xfrm>
              <a:off x="5251914" y="2019383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object 29">
              <a:extLst>
                <a:ext uri="{FF2B5EF4-FFF2-40B4-BE49-F238E27FC236}">
                  <a16:creationId xmlns:a16="http://schemas.microsoft.com/office/drawing/2014/main" id="{86D16ECF-3135-4DBF-9A76-55FF41E56B1B}"/>
                </a:ext>
              </a:extLst>
            </p:cNvPr>
            <p:cNvSpPr/>
            <p:nvPr/>
          </p:nvSpPr>
          <p:spPr>
            <a:xfrm>
              <a:off x="5251914" y="2318870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object 30">
              <a:extLst>
                <a:ext uri="{FF2B5EF4-FFF2-40B4-BE49-F238E27FC236}">
                  <a16:creationId xmlns:a16="http://schemas.microsoft.com/office/drawing/2014/main" id="{16685BF1-6F4B-4830-B1B1-8D79881064DC}"/>
                </a:ext>
              </a:extLst>
            </p:cNvPr>
            <p:cNvSpPr/>
            <p:nvPr/>
          </p:nvSpPr>
          <p:spPr>
            <a:xfrm>
              <a:off x="4447591" y="3082593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object 31">
              <a:extLst>
                <a:ext uri="{FF2B5EF4-FFF2-40B4-BE49-F238E27FC236}">
                  <a16:creationId xmlns:a16="http://schemas.microsoft.com/office/drawing/2014/main" id="{661132D7-BF89-415B-A362-08ABE1122519}"/>
                </a:ext>
              </a:extLst>
            </p:cNvPr>
            <p:cNvSpPr/>
            <p:nvPr/>
          </p:nvSpPr>
          <p:spPr>
            <a:xfrm>
              <a:off x="4441991" y="2781369"/>
              <a:ext cx="117599" cy="117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object 32">
              <a:extLst>
                <a:ext uri="{FF2B5EF4-FFF2-40B4-BE49-F238E27FC236}">
                  <a16:creationId xmlns:a16="http://schemas.microsoft.com/office/drawing/2014/main" id="{505BBA45-6A7A-4C01-A25C-D9F42C5CB6A5}"/>
                </a:ext>
              </a:extLst>
            </p:cNvPr>
            <p:cNvSpPr/>
            <p:nvPr/>
          </p:nvSpPr>
          <p:spPr>
            <a:xfrm>
              <a:off x="4642315" y="2781369"/>
              <a:ext cx="117599" cy="117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object 33">
              <a:extLst>
                <a:ext uri="{FF2B5EF4-FFF2-40B4-BE49-F238E27FC236}">
                  <a16:creationId xmlns:a16="http://schemas.microsoft.com/office/drawing/2014/main" id="{04B058F6-A399-4061-9135-48F350951BA6}"/>
                </a:ext>
              </a:extLst>
            </p:cNvPr>
            <p:cNvSpPr/>
            <p:nvPr/>
          </p:nvSpPr>
          <p:spPr>
            <a:xfrm>
              <a:off x="4642315" y="3080868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object 34">
              <a:extLst>
                <a:ext uri="{FF2B5EF4-FFF2-40B4-BE49-F238E27FC236}">
                  <a16:creationId xmlns:a16="http://schemas.microsoft.com/office/drawing/2014/main" id="{B7E0D6E0-8FC9-4A95-B2FD-1731DF66A032}"/>
                </a:ext>
              </a:extLst>
            </p:cNvPr>
            <p:cNvSpPr/>
            <p:nvPr/>
          </p:nvSpPr>
          <p:spPr>
            <a:xfrm>
              <a:off x="5057189" y="3082593"/>
              <a:ext cx="117599" cy="1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object 35">
              <a:extLst>
                <a:ext uri="{FF2B5EF4-FFF2-40B4-BE49-F238E27FC236}">
                  <a16:creationId xmlns:a16="http://schemas.microsoft.com/office/drawing/2014/main" id="{A9E9B533-DFDD-4D53-A8D7-7C3706B47515}"/>
                </a:ext>
              </a:extLst>
            </p:cNvPr>
            <p:cNvSpPr/>
            <p:nvPr/>
          </p:nvSpPr>
          <p:spPr>
            <a:xfrm>
              <a:off x="5051590" y="2781369"/>
              <a:ext cx="117599" cy="117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object 36">
              <a:extLst>
                <a:ext uri="{FF2B5EF4-FFF2-40B4-BE49-F238E27FC236}">
                  <a16:creationId xmlns:a16="http://schemas.microsoft.com/office/drawing/2014/main" id="{07AB7C0D-B56A-4648-AC45-ACAAA4FEC474}"/>
                </a:ext>
              </a:extLst>
            </p:cNvPr>
            <p:cNvSpPr/>
            <p:nvPr/>
          </p:nvSpPr>
          <p:spPr>
            <a:xfrm>
              <a:off x="5251914" y="2781369"/>
              <a:ext cx="117599" cy="1175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object 37">
              <a:extLst>
                <a:ext uri="{FF2B5EF4-FFF2-40B4-BE49-F238E27FC236}">
                  <a16:creationId xmlns:a16="http://schemas.microsoft.com/office/drawing/2014/main" id="{7FE8DC27-7E75-4858-AB22-ACFA59E26FF9}"/>
                </a:ext>
              </a:extLst>
            </p:cNvPr>
            <p:cNvSpPr/>
            <p:nvPr/>
          </p:nvSpPr>
          <p:spPr>
            <a:xfrm>
              <a:off x="5251914" y="3080868"/>
              <a:ext cx="117599" cy="1175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object 38">
              <a:extLst>
                <a:ext uri="{FF2B5EF4-FFF2-40B4-BE49-F238E27FC236}">
                  <a16:creationId xmlns:a16="http://schemas.microsoft.com/office/drawing/2014/main" id="{258EA78C-5618-47B7-8C56-74E24D47748A}"/>
                </a:ext>
              </a:extLst>
            </p:cNvPr>
            <p:cNvSpPr/>
            <p:nvPr/>
          </p:nvSpPr>
          <p:spPr>
            <a:xfrm>
              <a:off x="4694540" y="1769751"/>
              <a:ext cx="615950" cy="613410"/>
            </a:xfrm>
            <a:custGeom>
              <a:avLst/>
              <a:gdLst/>
              <a:ahLst/>
              <a:cxnLst/>
              <a:rect l="l" t="t" r="r" b="b"/>
              <a:pathLst>
                <a:path w="615950" h="613410">
                  <a:moveTo>
                    <a:pt x="6574" y="1394"/>
                  </a:moveTo>
                  <a:lnTo>
                    <a:pt x="614973" y="1394"/>
                  </a:lnTo>
                </a:path>
                <a:path w="615950" h="613410">
                  <a:moveTo>
                    <a:pt x="7174" y="613393"/>
                  </a:moveTo>
                  <a:lnTo>
                    <a:pt x="615573" y="613393"/>
                  </a:lnTo>
                </a:path>
                <a:path w="615950" h="613410">
                  <a:moveTo>
                    <a:pt x="609598" y="604498"/>
                  </a:moveTo>
                  <a:lnTo>
                    <a:pt x="609598" y="0"/>
                  </a:lnTo>
                </a:path>
                <a:path w="615950" h="613410">
                  <a:moveTo>
                    <a:pt x="0" y="60449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object 39">
              <a:extLst>
                <a:ext uri="{FF2B5EF4-FFF2-40B4-BE49-F238E27FC236}">
                  <a16:creationId xmlns:a16="http://schemas.microsoft.com/office/drawing/2014/main" id="{4D5CB417-A241-4247-91BC-CAB9366C7485}"/>
                </a:ext>
              </a:extLst>
            </p:cNvPr>
            <p:cNvSpPr/>
            <p:nvPr/>
          </p:nvSpPr>
          <p:spPr>
            <a:xfrm>
              <a:off x="5348664" y="1166172"/>
              <a:ext cx="1188720" cy="1859280"/>
            </a:xfrm>
            <a:custGeom>
              <a:avLst/>
              <a:gdLst/>
              <a:ahLst/>
              <a:cxnLst/>
              <a:rect l="l" t="t" r="r" b="b"/>
              <a:pathLst>
                <a:path w="1188720" h="1859280">
                  <a:moveTo>
                    <a:pt x="0" y="572698"/>
                  </a:moveTo>
                  <a:lnTo>
                    <a:pt x="1188597" y="0"/>
                  </a:lnTo>
                </a:path>
                <a:path w="1188720" h="1859280">
                  <a:moveTo>
                    <a:pt x="15624" y="1241572"/>
                  </a:moveTo>
                  <a:lnTo>
                    <a:pt x="1174822" y="1858971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object 50">
            <a:extLst>
              <a:ext uri="{FF2B5EF4-FFF2-40B4-BE49-F238E27FC236}">
                <a16:creationId xmlns:a16="http://schemas.microsoft.com/office/drawing/2014/main" id="{8B74E1B5-E518-49F9-9781-A087AC70A0DE}"/>
              </a:ext>
            </a:extLst>
          </p:cNvPr>
          <p:cNvSpPr txBox="1"/>
          <p:nvPr/>
        </p:nvSpPr>
        <p:spPr>
          <a:xfrm>
            <a:off x="6657246" y="4387840"/>
            <a:ext cx="2322830" cy="74417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 marR="30480">
              <a:lnSpc>
                <a:spcPct val="101600"/>
              </a:lnSpc>
              <a:spcBef>
                <a:spcPts val="70"/>
              </a:spcBef>
            </a:pP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</a:t>
            </a:r>
            <a:r>
              <a:rPr lang="en-US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的特征 </a:t>
            </a:r>
            <a:r>
              <a:rPr lang="en-US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是其四个相邻网格单元的特征的线性组合。</a:t>
            </a:r>
          </a:p>
        </p:txBody>
      </p:sp>
      <p:sp>
        <p:nvSpPr>
          <p:cNvPr id="2" name="object 53">
            <a:extLst>
              <a:ext uri="{FF2B5EF4-FFF2-40B4-BE49-F238E27FC236}">
                <a16:creationId xmlns:a16="http://schemas.microsoft.com/office/drawing/2014/main" id="{CB03378C-C887-4884-A7B8-3B09C9799FB4}"/>
              </a:ext>
            </a:extLst>
          </p:cNvPr>
          <p:cNvSpPr/>
          <p:nvPr/>
        </p:nvSpPr>
        <p:spPr>
          <a:xfrm>
            <a:off x="1423722" y="5324241"/>
            <a:ext cx="6559611" cy="3751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object 42">
            <a:extLst>
              <a:ext uri="{FF2B5EF4-FFF2-40B4-BE49-F238E27FC236}">
                <a16:creationId xmlns:a16="http://schemas.microsoft.com/office/drawing/2014/main" id="{63F3C330-FBE9-4F19-AD05-387241A6463A}"/>
              </a:ext>
            </a:extLst>
          </p:cNvPr>
          <p:cNvGrpSpPr/>
          <p:nvPr/>
        </p:nvGrpSpPr>
        <p:grpSpPr>
          <a:xfrm>
            <a:off x="6852646" y="1990688"/>
            <a:ext cx="1924050" cy="1924050"/>
            <a:chOff x="6604636" y="1145197"/>
            <a:chExt cx="1924050" cy="1924050"/>
          </a:xfrm>
        </p:grpSpPr>
        <p:sp>
          <p:nvSpPr>
            <p:cNvPr id="113" name="object 43">
              <a:extLst>
                <a:ext uri="{FF2B5EF4-FFF2-40B4-BE49-F238E27FC236}">
                  <a16:creationId xmlns:a16="http://schemas.microsoft.com/office/drawing/2014/main" id="{89855BDF-9DE7-40B8-80F7-C4E3811FC6F0}"/>
                </a:ext>
              </a:extLst>
            </p:cNvPr>
            <p:cNvSpPr/>
            <p:nvPr/>
          </p:nvSpPr>
          <p:spPr>
            <a:xfrm>
              <a:off x="6604636" y="1145197"/>
              <a:ext cx="1924050" cy="1924050"/>
            </a:xfrm>
            <a:custGeom>
              <a:avLst/>
              <a:gdLst/>
              <a:ahLst/>
              <a:cxnLst/>
              <a:rect l="l" t="t" r="r" b="b"/>
              <a:pathLst>
                <a:path w="1924050" h="1924050">
                  <a:moveTo>
                    <a:pt x="1923596" y="1923596"/>
                  </a:moveTo>
                  <a:lnTo>
                    <a:pt x="0" y="1923596"/>
                  </a:lnTo>
                  <a:lnTo>
                    <a:pt x="0" y="0"/>
                  </a:lnTo>
                  <a:lnTo>
                    <a:pt x="1923596" y="0"/>
                  </a:lnTo>
                  <a:lnTo>
                    <a:pt x="1923596" y="192359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object 44">
              <a:extLst>
                <a:ext uri="{FF2B5EF4-FFF2-40B4-BE49-F238E27FC236}">
                  <a16:creationId xmlns:a16="http://schemas.microsoft.com/office/drawing/2014/main" id="{D35804D2-3773-4E37-B23B-8076EDF4D480}"/>
                </a:ext>
              </a:extLst>
            </p:cNvPr>
            <p:cNvSpPr/>
            <p:nvPr/>
          </p:nvSpPr>
          <p:spPr>
            <a:xfrm>
              <a:off x="7731434" y="2007856"/>
              <a:ext cx="198299" cy="1982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object 45">
              <a:extLst>
                <a:ext uri="{FF2B5EF4-FFF2-40B4-BE49-F238E27FC236}">
                  <a16:creationId xmlns:a16="http://schemas.microsoft.com/office/drawing/2014/main" id="{C721AD7E-29ED-42A0-AF98-63A4888DDCA0}"/>
                </a:ext>
              </a:extLst>
            </p:cNvPr>
            <p:cNvSpPr/>
            <p:nvPr/>
          </p:nvSpPr>
          <p:spPr>
            <a:xfrm>
              <a:off x="6973735" y="1531256"/>
              <a:ext cx="198299" cy="1982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16" name="object 46">
            <a:extLst>
              <a:ext uri="{FF2B5EF4-FFF2-40B4-BE49-F238E27FC236}">
                <a16:creationId xmlns:a16="http://schemas.microsoft.com/office/drawing/2014/main" id="{569E2EBB-2119-4E1C-AE96-5A545F5E1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245047"/>
              </p:ext>
            </p:extLst>
          </p:nvPr>
        </p:nvGraphicFramePr>
        <p:xfrm>
          <a:off x="6847883" y="1985926"/>
          <a:ext cx="1924050" cy="1923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1798">
                <a:tc>
                  <a:txBody>
                    <a:bodyPr/>
                    <a:lstStyle/>
                    <a:p>
                      <a:pPr marL="158750">
                        <a:lnSpc>
                          <a:spcPts val="1360"/>
                        </a:lnSpc>
                        <a:tabLst>
                          <a:tab pos="374650" algn="l"/>
                        </a:tabLst>
                      </a:pPr>
                      <a:endParaRPr sz="1800" baseline="30092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360"/>
                        </a:lnSpc>
                        <a:tabLst>
                          <a:tab pos="335915" algn="l"/>
                        </a:tabLst>
                      </a:pPr>
                      <a:endParaRPr sz="1800" baseline="30092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798">
                <a:tc>
                  <a:txBody>
                    <a:bodyPr/>
                    <a:lstStyle/>
                    <a:p>
                      <a:pPr marL="150495">
                        <a:lnSpc>
                          <a:spcPts val="1585"/>
                        </a:lnSpc>
                        <a:tabLst>
                          <a:tab pos="383540" algn="l"/>
                        </a:tabLst>
                      </a:pPr>
                      <a:endParaRPr sz="1800" baseline="30092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585"/>
                        </a:lnSpc>
                        <a:tabLst>
                          <a:tab pos="335915" algn="l"/>
                        </a:tabLst>
                      </a:pPr>
                      <a:endParaRPr sz="1800" baseline="-37037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" name="object 47">
            <a:extLst>
              <a:ext uri="{FF2B5EF4-FFF2-40B4-BE49-F238E27FC236}">
                <a16:creationId xmlns:a16="http://schemas.microsoft.com/office/drawing/2014/main" id="{EEB4635C-5783-47FB-B047-2849801F8C3B}"/>
              </a:ext>
            </a:extLst>
          </p:cNvPr>
          <p:cNvSpPr txBox="1"/>
          <p:nvPr/>
        </p:nvSpPr>
        <p:spPr>
          <a:xfrm>
            <a:off x="8281646" y="2808712"/>
            <a:ext cx="56436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</a:p>
        </p:txBody>
      </p:sp>
      <p:grpSp>
        <p:nvGrpSpPr>
          <p:cNvPr id="118" name="object 48">
            <a:extLst>
              <a:ext uri="{FF2B5EF4-FFF2-40B4-BE49-F238E27FC236}">
                <a16:creationId xmlns:a16="http://schemas.microsoft.com/office/drawing/2014/main" id="{2A870A31-91F8-4E98-BA29-D6721C795B68}"/>
              </a:ext>
            </a:extLst>
          </p:cNvPr>
          <p:cNvGrpSpPr/>
          <p:nvPr/>
        </p:nvGrpSpPr>
        <p:grpSpPr>
          <a:xfrm>
            <a:off x="7221746" y="2376747"/>
            <a:ext cx="1142365" cy="1179830"/>
            <a:chOff x="6973736" y="1531256"/>
            <a:chExt cx="1142365" cy="1179830"/>
          </a:xfrm>
        </p:grpSpPr>
        <p:sp>
          <p:nvSpPr>
            <p:cNvPr id="119" name="object 49">
              <a:extLst>
                <a:ext uri="{FF2B5EF4-FFF2-40B4-BE49-F238E27FC236}">
                  <a16:creationId xmlns:a16="http://schemas.microsoft.com/office/drawing/2014/main" id="{81B147F3-CBBB-452E-8F48-DC78180ECFF3}"/>
                </a:ext>
              </a:extLst>
            </p:cNvPr>
            <p:cNvSpPr/>
            <p:nvPr/>
          </p:nvSpPr>
          <p:spPr>
            <a:xfrm>
              <a:off x="6973736" y="2512444"/>
              <a:ext cx="198299" cy="1982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object 50">
              <a:extLst>
                <a:ext uri="{FF2B5EF4-FFF2-40B4-BE49-F238E27FC236}">
                  <a16:creationId xmlns:a16="http://schemas.microsoft.com/office/drawing/2014/main" id="{3DE88B0E-FD44-4323-A800-84097B4296F9}"/>
                </a:ext>
              </a:extLst>
            </p:cNvPr>
            <p:cNvSpPr/>
            <p:nvPr/>
          </p:nvSpPr>
          <p:spPr>
            <a:xfrm>
              <a:off x="7917709" y="2512444"/>
              <a:ext cx="198299" cy="1982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object 51">
              <a:extLst>
                <a:ext uri="{FF2B5EF4-FFF2-40B4-BE49-F238E27FC236}">
                  <a16:creationId xmlns:a16="http://schemas.microsoft.com/office/drawing/2014/main" id="{3E9759A4-6A4D-4C5C-9F99-6C8A70D6C3E3}"/>
                </a:ext>
              </a:extLst>
            </p:cNvPr>
            <p:cNvSpPr/>
            <p:nvPr/>
          </p:nvSpPr>
          <p:spPr>
            <a:xfrm>
              <a:off x="7917709" y="1531256"/>
              <a:ext cx="198299" cy="1982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42B8EDFA-9BAE-4381-B5F4-C438D25A5C11}"/>
              </a:ext>
            </a:extLst>
          </p:cNvPr>
          <p:cNvSpPr txBox="1"/>
          <p:nvPr/>
        </p:nvSpPr>
        <p:spPr>
          <a:xfrm>
            <a:off x="6920396" y="1583465"/>
            <a:ext cx="99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∈R</a:t>
            </a:r>
            <a:r>
              <a:rPr lang="en-US" altLang="zh-CN" sz="1800" baseline="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8AA1461-C4DB-4033-8841-71127E2CF1F0}"/>
              </a:ext>
            </a:extLst>
          </p:cNvPr>
          <p:cNvSpPr txBox="1"/>
          <p:nvPr/>
        </p:nvSpPr>
        <p:spPr>
          <a:xfrm>
            <a:off x="6740358" y="2133274"/>
            <a:ext cx="1097306" cy="24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2250">
              <a:lnSpc>
                <a:spcPts val="994"/>
              </a:lnSpc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1800" spc="-7" baseline="-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zh-CN" sz="1800" spc="-7" baseline="-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4562A0-3325-4CA3-BDAA-8277EEF3E917}"/>
              </a:ext>
            </a:extLst>
          </p:cNvPr>
          <p:cNvSpPr txBox="1"/>
          <p:nvPr/>
        </p:nvSpPr>
        <p:spPr>
          <a:xfrm>
            <a:off x="7684153" y="2111118"/>
            <a:ext cx="1097306" cy="24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2250">
              <a:lnSpc>
                <a:spcPts val="994"/>
              </a:lnSpc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1800" spc="-7" baseline="-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zh-CN" sz="1800" spc="-7" baseline="-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7079CD-E90C-42E6-9DE3-6B3999741527}"/>
              </a:ext>
            </a:extLst>
          </p:cNvPr>
          <p:cNvSpPr txBox="1"/>
          <p:nvPr/>
        </p:nvSpPr>
        <p:spPr>
          <a:xfrm>
            <a:off x="6721355" y="3606928"/>
            <a:ext cx="1097306" cy="24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2250">
              <a:lnSpc>
                <a:spcPts val="994"/>
              </a:lnSpc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1800" spc="-7" baseline="-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zh-CN" sz="1800" spc="-7" baseline="-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3B6575-27AA-450A-BD22-B489369FD8F4}"/>
              </a:ext>
            </a:extLst>
          </p:cNvPr>
          <p:cNvSpPr txBox="1"/>
          <p:nvPr/>
        </p:nvSpPr>
        <p:spPr>
          <a:xfrm>
            <a:off x="7710442" y="3628204"/>
            <a:ext cx="1097306" cy="241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2250">
              <a:lnSpc>
                <a:spcPts val="994"/>
              </a:lnSpc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zh-CN" sz="1800" spc="-7" baseline="-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US" altLang="zh-CN" sz="1800" spc="-7" baseline="-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020FCE-BB13-4CB9-AADF-2513372C6458}"/>
              </a:ext>
            </a:extLst>
          </p:cNvPr>
          <p:cNvSpPr txBox="1"/>
          <p:nvPr/>
        </p:nvSpPr>
        <p:spPr>
          <a:xfrm>
            <a:off x="7926262" y="1575914"/>
            <a:ext cx="99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∈R</a:t>
            </a:r>
            <a:r>
              <a:rPr lang="en-US" altLang="zh-CN" sz="1800" baseline="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DB83C4-4B3B-457C-9D44-47694D72A9F4}"/>
              </a:ext>
            </a:extLst>
          </p:cNvPr>
          <p:cNvSpPr txBox="1"/>
          <p:nvPr/>
        </p:nvSpPr>
        <p:spPr>
          <a:xfrm>
            <a:off x="6940315" y="3838323"/>
            <a:ext cx="99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∈R</a:t>
            </a:r>
            <a:r>
              <a:rPr lang="en-US" altLang="zh-CN" sz="1800" baseline="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6888E3-3572-4A44-A34A-7DD23CB39D10}"/>
              </a:ext>
            </a:extLst>
          </p:cNvPr>
          <p:cNvSpPr txBox="1"/>
          <p:nvPr/>
        </p:nvSpPr>
        <p:spPr>
          <a:xfrm>
            <a:off x="7885374" y="3841689"/>
            <a:ext cx="99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∈R</a:t>
            </a:r>
            <a:r>
              <a:rPr lang="en-US" altLang="zh-CN" sz="1800" baseline="300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008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035177" y="404664"/>
            <a:ext cx="356639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裁剪特征：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对准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7C69B9B-698C-4FDC-91FC-9EB6AC736220}"/>
              </a:ext>
            </a:extLst>
          </p:cNvPr>
          <p:cNvGrpSpPr/>
          <p:nvPr/>
        </p:nvGrpSpPr>
        <p:grpSpPr>
          <a:xfrm>
            <a:off x="395536" y="1628800"/>
            <a:ext cx="6119760" cy="3365833"/>
            <a:chOff x="133999" y="785102"/>
            <a:chExt cx="6119760" cy="3365833"/>
          </a:xfrm>
        </p:grpSpPr>
        <p:grpSp>
          <p:nvGrpSpPr>
            <p:cNvPr id="45" name="object 2">
              <a:extLst>
                <a:ext uri="{FF2B5EF4-FFF2-40B4-BE49-F238E27FC236}">
                  <a16:creationId xmlns:a16="http://schemas.microsoft.com/office/drawing/2014/main" id="{93956AB3-E389-4B12-8889-B3699FAC0F8B}"/>
                </a:ext>
              </a:extLst>
            </p:cNvPr>
            <p:cNvGrpSpPr/>
            <p:nvPr/>
          </p:nvGrpSpPr>
          <p:grpSpPr>
            <a:xfrm>
              <a:off x="133999" y="785102"/>
              <a:ext cx="6016625" cy="2832735"/>
              <a:chOff x="133999" y="785102"/>
              <a:chExt cx="6016625" cy="2832735"/>
            </a:xfrm>
          </p:grpSpPr>
          <p:sp>
            <p:nvSpPr>
              <p:cNvPr id="72" name="object 3">
                <a:extLst>
                  <a:ext uri="{FF2B5EF4-FFF2-40B4-BE49-F238E27FC236}">
                    <a16:creationId xmlns:a16="http://schemas.microsoft.com/office/drawing/2014/main" id="{878703C9-AEB3-4E74-89FB-8C9ECEAF7578}"/>
                  </a:ext>
                </a:extLst>
              </p:cNvPr>
              <p:cNvSpPr/>
              <p:nvPr/>
            </p:nvSpPr>
            <p:spPr>
              <a:xfrm>
                <a:off x="133999" y="1465397"/>
                <a:ext cx="2486569" cy="215237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object 4">
                <a:extLst>
                  <a:ext uri="{FF2B5EF4-FFF2-40B4-BE49-F238E27FC236}">
                    <a16:creationId xmlns:a16="http://schemas.microsoft.com/office/drawing/2014/main" id="{E75CDB0A-828B-4623-99B9-8A318D3CBB11}"/>
                  </a:ext>
                </a:extLst>
              </p:cNvPr>
              <p:cNvSpPr/>
              <p:nvPr/>
            </p:nvSpPr>
            <p:spPr>
              <a:xfrm>
                <a:off x="1029422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5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object 5">
                <a:extLst>
                  <a:ext uri="{FF2B5EF4-FFF2-40B4-BE49-F238E27FC236}">
                    <a16:creationId xmlns:a16="http://schemas.microsoft.com/office/drawing/2014/main" id="{E283EF53-1CF3-44AC-A469-B9D779330134}"/>
                  </a:ext>
                </a:extLst>
              </p:cNvPr>
              <p:cNvSpPr/>
              <p:nvPr/>
            </p:nvSpPr>
            <p:spPr>
              <a:xfrm>
                <a:off x="3474467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object 6">
                <a:extLst>
                  <a:ext uri="{FF2B5EF4-FFF2-40B4-BE49-F238E27FC236}">
                    <a16:creationId xmlns:a16="http://schemas.microsoft.com/office/drawing/2014/main" id="{687C1CB5-FFD5-485F-B4E3-FB6BF25CB85C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object 7">
                <a:extLst>
                  <a:ext uri="{FF2B5EF4-FFF2-40B4-BE49-F238E27FC236}">
                    <a16:creationId xmlns:a16="http://schemas.microsoft.com/office/drawing/2014/main" id="{5059A650-8C0F-4C3B-981E-38AEB3E97FBE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object 8">
                <a:extLst>
                  <a:ext uri="{FF2B5EF4-FFF2-40B4-BE49-F238E27FC236}">
                    <a16:creationId xmlns:a16="http://schemas.microsoft.com/office/drawing/2014/main" id="{3CFC965E-BA7E-431B-92AF-D6E8AAFFEF5F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  <a:path w="2671445" h="2316479">
                    <a:moveTo>
                      <a:pt x="2486444" y="184747"/>
                    </a:moveTo>
                    <a:lnTo>
                      <a:pt x="2486444" y="2316295"/>
                    </a:lnTo>
                  </a:path>
                  <a:path w="2671445" h="2316479">
                    <a:moveTo>
                      <a:pt x="305424" y="179574"/>
                    </a:moveTo>
                    <a:lnTo>
                      <a:pt x="305424" y="2300270"/>
                    </a:lnTo>
                  </a:path>
                  <a:path w="2671445" h="2316479">
                    <a:moveTo>
                      <a:pt x="0" y="2011570"/>
                    </a:moveTo>
                    <a:lnTo>
                      <a:pt x="2489094" y="2011570"/>
                    </a:lnTo>
                  </a:path>
                  <a:path w="2671445" h="2316479">
                    <a:moveTo>
                      <a:pt x="617048" y="183674"/>
                    </a:moveTo>
                    <a:lnTo>
                      <a:pt x="617048" y="2316370"/>
                    </a:lnTo>
                  </a:path>
                  <a:path w="2671445" h="2316479">
                    <a:moveTo>
                      <a:pt x="921848" y="183674"/>
                    </a:moveTo>
                    <a:lnTo>
                      <a:pt x="921848" y="2316370"/>
                    </a:lnTo>
                  </a:path>
                  <a:path w="2671445" h="2316479">
                    <a:moveTo>
                      <a:pt x="1226647" y="183674"/>
                    </a:moveTo>
                    <a:lnTo>
                      <a:pt x="1226647" y="2316370"/>
                    </a:lnTo>
                  </a:path>
                  <a:path w="2671445" h="2316479">
                    <a:moveTo>
                      <a:pt x="1531446" y="183674"/>
                    </a:moveTo>
                    <a:lnTo>
                      <a:pt x="1531446" y="2316370"/>
                    </a:lnTo>
                  </a:path>
                  <a:path w="2671445" h="2316479">
                    <a:moveTo>
                      <a:pt x="1836246" y="183674"/>
                    </a:moveTo>
                    <a:lnTo>
                      <a:pt x="1836246" y="2316370"/>
                    </a:lnTo>
                  </a:path>
                  <a:path w="2671445" h="2316479">
                    <a:moveTo>
                      <a:pt x="2141045" y="183674"/>
                    </a:moveTo>
                    <a:lnTo>
                      <a:pt x="2141045" y="2316370"/>
                    </a:lnTo>
                  </a:path>
                  <a:path w="2671445" h="2316479">
                    <a:moveTo>
                      <a:pt x="0" y="1706771"/>
                    </a:moveTo>
                    <a:lnTo>
                      <a:pt x="2489094" y="1706771"/>
                    </a:lnTo>
                  </a:path>
                  <a:path w="2671445" h="2316479">
                    <a:moveTo>
                      <a:pt x="0" y="1401972"/>
                    </a:moveTo>
                    <a:lnTo>
                      <a:pt x="2489094" y="1401972"/>
                    </a:lnTo>
                  </a:path>
                  <a:path w="2671445" h="2316479">
                    <a:moveTo>
                      <a:pt x="0" y="1097167"/>
                    </a:moveTo>
                    <a:lnTo>
                      <a:pt x="2489094" y="1097167"/>
                    </a:lnTo>
                  </a:path>
                  <a:path w="2671445" h="2316479">
                    <a:moveTo>
                      <a:pt x="0" y="792368"/>
                    </a:moveTo>
                    <a:lnTo>
                      <a:pt x="2489094" y="792368"/>
                    </a:lnTo>
                  </a:path>
                  <a:path w="2671445" h="2316479">
                    <a:moveTo>
                      <a:pt x="0" y="487569"/>
                    </a:moveTo>
                    <a:lnTo>
                      <a:pt x="2489094" y="487569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object 9">
                <a:extLst>
                  <a:ext uri="{FF2B5EF4-FFF2-40B4-BE49-F238E27FC236}">
                    <a16:creationId xmlns:a16="http://schemas.microsoft.com/office/drawing/2014/main" id="{EE5A869C-557A-4819-B4D1-B9BB25FF9D63}"/>
                  </a:ext>
                </a:extLst>
              </p:cNvPr>
              <p:cNvSpPr/>
              <p:nvPr/>
            </p:nvSpPr>
            <p:spPr>
              <a:xfrm>
                <a:off x="4306016" y="1858021"/>
                <a:ext cx="1208405" cy="1520825"/>
              </a:xfrm>
              <a:custGeom>
                <a:avLst/>
                <a:gdLst/>
                <a:ahLst/>
                <a:cxnLst/>
                <a:rect l="l" t="t" r="r" b="b"/>
                <a:pathLst>
                  <a:path w="1208404" h="1520825">
                    <a:moveTo>
                      <a:pt x="0" y="0"/>
                    </a:moveTo>
                    <a:lnTo>
                      <a:pt x="1208097" y="0"/>
                    </a:lnTo>
                    <a:lnTo>
                      <a:pt x="1208097" y="1520696"/>
                    </a:lnTo>
                    <a:lnTo>
                      <a:pt x="0" y="1520696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object 10">
                <a:extLst>
                  <a:ext uri="{FF2B5EF4-FFF2-40B4-BE49-F238E27FC236}">
                    <a16:creationId xmlns:a16="http://schemas.microsoft.com/office/drawing/2014/main" id="{4194D9F3-7F41-46B2-905D-220B0C3577B9}"/>
                  </a:ext>
                </a:extLst>
              </p:cNvPr>
              <p:cNvSpPr/>
              <p:nvPr/>
            </p:nvSpPr>
            <p:spPr>
              <a:xfrm>
                <a:off x="1377284" y="799390"/>
                <a:ext cx="3430270" cy="666115"/>
              </a:xfrm>
              <a:custGeom>
                <a:avLst/>
                <a:gdLst/>
                <a:ahLst/>
                <a:cxnLst/>
                <a:rect l="l" t="t" r="r" b="b"/>
                <a:pathLst>
                  <a:path w="3430270" h="666115">
                    <a:moveTo>
                      <a:pt x="0" y="666006"/>
                    </a:moveTo>
                    <a:lnTo>
                      <a:pt x="5899" y="618711"/>
                    </a:lnTo>
                    <a:lnTo>
                      <a:pt x="23218" y="571893"/>
                    </a:lnTo>
                    <a:lnTo>
                      <a:pt x="51384" y="525724"/>
                    </a:lnTo>
                    <a:lnTo>
                      <a:pt x="89828" y="480375"/>
                    </a:lnTo>
                    <a:lnTo>
                      <a:pt x="137977" y="436019"/>
                    </a:lnTo>
                    <a:lnTo>
                      <a:pt x="195262" y="392827"/>
                    </a:lnTo>
                    <a:lnTo>
                      <a:pt x="227151" y="371721"/>
                    </a:lnTo>
                    <a:lnTo>
                      <a:pt x="261111" y="350970"/>
                    </a:lnTo>
                    <a:lnTo>
                      <a:pt x="297068" y="330596"/>
                    </a:lnTo>
                    <a:lnTo>
                      <a:pt x="334953" y="310620"/>
                    </a:lnTo>
                    <a:lnTo>
                      <a:pt x="374693" y="291064"/>
                    </a:lnTo>
                    <a:lnTo>
                      <a:pt x="416217" y="271949"/>
                    </a:lnTo>
                    <a:lnTo>
                      <a:pt x="459454" y="253297"/>
                    </a:lnTo>
                    <a:lnTo>
                      <a:pt x="504333" y="235129"/>
                    </a:lnTo>
                    <a:lnTo>
                      <a:pt x="550781" y="217466"/>
                    </a:lnTo>
                    <a:lnTo>
                      <a:pt x="598729" y="200331"/>
                    </a:lnTo>
                    <a:lnTo>
                      <a:pt x="648103" y="183744"/>
                    </a:lnTo>
                    <a:lnTo>
                      <a:pt x="698834" y="167727"/>
                    </a:lnTo>
                    <a:lnTo>
                      <a:pt x="750850" y="152301"/>
                    </a:lnTo>
                    <a:lnTo>
                      <a:pt x="804078" y="137488"/>
                    </a:lnTo>
                    <a:lnTo>
                      <a:pt x="858449" y="123309"/>
                    </a:lnTo>
                    <a:lnTo>
                      <a:pt x="913890" y="109786"/>
                    </a:lnTo>
                    <a:lnTo>
                      <a:pt x="970331" y="96940"/>
                    </a:lnTo>
                    <a:lnTo>
                      <a:pt x="1027699" y="84793"/>
                    </a:lnTo>
                    <a:lnTo>
                      <a:pt x="1085923" y="73366"/>
                    </a:lnTo>
                    <a:lnTo>
                      <a:pt x="1144933" y="62681"/>
                    </a:lnTo>
                    <a:lnTo>
                      <a:pt x="1204656" y="52758"/>
                    </a:lnTo>
                    <a:lnTo>
                      <a:pt x="1265022" y="43620"/>
                    </a:lnTo>
                    <a:lnTo>
                      <a:pt x="1325959" y="35288"/>
                    </a:lnTo>
                    <a:lnTo>
                      <a:pt x="1387395" y="27784"/>
                    </a:lnTo>
                    <a:lnTo>
                      <a:pt x="1449260" y="21128"/>
                    </a:lnTo>
                    <a:lnTo>
                      <a:pt x="1511481" y="15342"/>
                    </a:lnTo>
                    <a:lnTo>
                      <a:pt x="1573988" y="10449"/>
                    </a:lnTo>
                    <a:lnTo>
                      <a:pt x="1636709" y="6468"/>
                    </a:lnTo>
                    <a:lnTo>
                      <a:pt x="1699573" y="3422"/>
                    </a:lnTo>
                    <a:lnTo>
                      <a:pt x="1762508" y="1333"/>
                    </a:lnTo>
                    <a:lnTo>
                      <a:pt x="1817578" y="300"/>
                    </a:lnTo>
                    <a:lnTo>
                      <a:pt x="1872601" y="0"/>
                    </a:lnTo>
                    <a:lnTo>
                      <a:pt x="1927527" y="414"/>
                    </a:lnTo>
                    <a:lnTo>
                      <a:pt x="1982310" y="1526"/>
                    </a:lnTo>
                    <a:lnTo>
                      <a:pt x="2036902" y="3319"/>
                    </a:lnTo>
                    <a:lnTo>
                      <a:pt x="2091255" y="5777"/>
                    </a:lnTo>
                    <a:lnTo>
                      <a:pt x="2145321" y="8882"/>
                    </a:lnTo>
                    <a:lnTo>
                      <a:pt x="2199052" y="12618"/>
                    </a:lnTo>
                    <a:lnTo>
                      <a:pt x="2252401" y="16968"/>
                    </a:lnTo>
                    <a:lnTo>
                      <a:pt x="2305319" y="21915"/>
                    </a:lnTo>
                    <a:lnTo>
                      <a:pt x="2357759" y="27443"/>
                    </a:lnTo>
                    <a:lnTo>
                      <a:pt x="2409673" y="33534"/>
                    </a:lnTo>
                    <a:lnTo>
                      <a:pt x="2461013" y="40172"/>
                    </a:lnTo>
                    <a:lnTo>
                      <a:pt x="2511731" y="47340"/>
                    </a:lnTo>
                    <a:lnTo>
                      <a:pt x="2561781" y="55020"/>
                    </a:lnTo>
                    <a:lnTo>
                      <a:pt x="2611112" y="63198"/>
                    </a:lnTo>
                    <a:lnTo>
                      <a:pt x="2659679" y="71854"/>
                    </a:lnTo>
                    <a:lnTo>
                      <a:pt x="2707433" y="80974"/>
                    </a:lnTo>
                    <a:lnTo>
                      <a:pt x="2754326" y="90539"/>
                    </a:lnTo>
                    <a:lnTo>
                      <a:pt x="2800310" y="100533"/>
                    </a:lnTo>
                    <a:lnTo>
                      <a:pt x="2845338" y="110940"/>
                    </a:lnTo>
                    <a:lnTo>
                      <a:pt x="2889362" y="121742"/>
                    </a:lnTo>
                    <a:lnTo>
                      <a:pt x="2932334" y="132922"/>
                    </a:lnTo>
                    <a:lnTo>
                      <a:pt x="2974206" y="144465"/>
                    </a:lnTo>
                    <a:lnTo>
                      <a:pt x="3028249" y="160388"/>
                    </a:lnTo>
                    <a:lnTo>
                      <a:pt x="3080137" y="176885"/>
                    </a:lnTo>
                    <a:lnTo>
                      <a:pt x="3129757" y="193915"/>
                    </a:lnTo>
                    <a:lnTo>
                      <a:pt x="3176995" y="211439"/>
                    </a:lnTo>
                    <a:lnTo>
                      <a:pt x="3221741" y="229418"/>
                    </a:lnTo>
                    <a:lnTo>
                      <a:pt x="3263879" y="247810"/>
                    </a:lnTo>
                    <a:lnTo>
                      <a:pt x="3303299" y="266576"/>
                    </a:lnTo>
                    <a:lnTo>
                      <a:pt x="3339887" y="285677"/>
                    </a:lnTo>
                    <a:lnTo>
                      <a:pt x="3373530" y="305072"/>
                    </a:lnTo>
                    <a:lnTo>
                      <a:pt x="3407705" y="327194"/>
                    </a:lnTo>
                    <a:lnTo>
                      <a:pt x="3424555" y="339292"/>
                    </a:lnTo>
                    <a:lnTo>
                      <a:pt x="3425805" y="340224"/>
                    </a:lnTo>
                    <a:lnTo>
                      <a:pt x="3427030" y="341159"/>
                    </a:lnTo>
                    <a:lnTo>
                      <a:pt x="3430105" y="343507"/>
                    </a:lnTo>
                  </a:path>
                </a:pathLst>
              </a:custGeom>
              <a:ln w="2857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object 11">
                <a:extLst>
                  <a:ext uri="{FF2B5EF4-FFF2-40B4-BE49-F238E27FC236}">
                    <a16:creationId xmlns:a16="http://schemas.microsoft.com/office/drawing/2014/main" id="{93A62F6A-4937-48B0-8F6B-794B4125E09E}"/>
                  </a:ext>
                </a:extLst>
              </p:cNvPr>
              <p:cNvSpPr/>
              <p:nvPr/>
            </p:nvSpPr>
            <p:spPr>
              <a:xfrm>
                <a:off x="4753803" y="1102487"/>
                <a:ext cx="139649" cy="16270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object 13">
              <a:extLst>
                <a:ext uri="{FF2B5EF4-FFF2-40B4-BE49-F238E27FC236}">
                  <a16:creationId xmlns:a16="http://schemas.microsoft.com/office/drawing/2014/main" id="{68A15864-71A4-4732-96DD-ABD7824DB2A5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object 14">
              <a:extLst>
                <a:ext uri="{FF2B5EF4-FFF2-40B4-BE49-F238E27FC236}">
                  <a16:creationId xmlns:a16="http://schemas.microsoft.com/office/drawing/2014/main" id="{D9B1887D-3ADB-4BEC-8B4F-87EADF7387E6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70" name="object 15">
                <a:extLst>
                  <a:ext uri="{FF2B5EF4-FFF2-40B4-BE49-F238E27FC236}">
                    <a16:creationId xmlns:a16="http://schemas.microsoft.com/office/drawing/2014/main" id="{D1593EC5-B6B8-4F60-B121-68A390075BA8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object 16">
                <a:extLst>
                  <a:ext uri="{FF2B5EF4-FFF2-40B4-BE49-F238E27FC236}">
                    <a16:creationId xmlns:a16="http://schemas.microsoft.com/office/drawing/2014/main" id="{5AB4895C-DC56-4028-95C9-0E5998A06AF2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object 17">
              <a:extLst>
                <a:ext uri="{FF2B5EF4-FFF2-40B4-BE49-F238E27FC236}">
                  <a16:creationId xmlns:a16="http://schemas.microsoft.com/office/drawing/2014/main" id="{EA83BE09-3554-4CBD-9782-072208406170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bject 18">
              <a:extLst>
                <a:ext uri="{FF2B5EF4-FFF2-40B4-BE49-F238E27FC236}">
                  <a16:creationId xmlns:a16="http://schemas.microsoft.com/office/drawing/2014/main" id="{085ADF53-28A9-49BB-83AC-02578952727B}"/>
                </a:ext>
              </a:extLst>
            </p:cNvPr>
            <p:cNvSpPr txBox="1"/>
            <p:nvPr/>
          </p:nvSpPr>
          <p:spPr>
            <a:xfrm>
              <a:off x="3922864" y="3702626"/>
              <a:ext cx="1556385" cy="4483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object 19">
              <a:extLst>
                <a:ext uri="{FF2B5EF4-FFF2-40B4-BE49-F238E27FC236}">
                  <a16:creationId xmlns:a16="http://schemas.microsoft.com/office/drawing/2014/main" id="{BF04342A-2C0D-4EFC-9130-04637DAB32E9}"/>
                </a:ext>
              </a:extLst>
            </p:cNvPr>
            <p:cNvSpPr txBox="1"/>
            <p:nvPr/>
          </p:nvSpPr>
          <p:spPr>
            <a:xfrm>
              <a:off x="2242443" y="921295"/>
              <a:ext cx="1815532" cy="241861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投影建议到特征上</a:t>
              </a:r>
            </a:p>
          </p:txBody>
        </p:sp>
        <p:grpSp>
          <p:nvGrpSpPr>
            <p:cNvPr id="51" name="object 20">
              <a:extLst>
                <a:ext uri="{FF2B5EF4-FFF2-40B4-BE49-F238E27FC236}">
                  <a16:creationId xmlns:a16="http://schemas.microsoft.com/office/drawing/2014/main" id="{83A38634-02B7-4246-932E-68C125609A1C}"/>
                </a:ext>
              </a:extLst>
            </p:cNvPr>
            <p:cNvGrpSpPr/>
            <p:nvPr/>
          </p:nvGrpSpPr>
          <p:grpSpPr>
            <a:xfrm>
              <a:off x="4330316" y="1850371"/>
              <a:ext cx="1159510" cy="1536065"/>
              <a:chOff x="4330316" y="1850371"/>
              <a:chExt cx="1159510" cy="1536065"/>
            </a:xfrm>
          </p:grpSpPr>
          <p:sp>
            <p:nvSpPr>
              <p:cNvPr id="53" name="object 21">
                <a:extLst>
                  <a:ext uri="{FF2B5EF4-FFF2-40B4-BE49-F238E27FC236}">
                    <a16:creationId xmlns:a16="http://schemas.microsoft.com/office/drawing/2014/main" id="{7C546DB2-8118-405F-A37B-E521D7F21DAA}"/>
                  </a:ext>
                </a:extLst>
              </p:cNvPr>
              <p:cNvSpPr/>
              <p:nvPr/>
            </p:nvSpPr>
            <p:spPr>
              <a:xfrm>
                <a:off x="4330316" y="1850371"/>
                <a:ext cx="1159510" cy="1536065"/>
              </a:xfrm>
              <a:custGeom>
                <a:avLst/>
                <a:gdLst/>
                <a:ahLst/>
                <a:cxnLst/>
                <a:rect l="l" t="t" r="r" b="b"/>
                <a:pathLst>
                  <a:path w="1159510" h="1536064">
                    <a:moveTo>
                      <a:pt x="579748" y="0"/>
                    </a:moveTo>
                    <a:lnTo>
                      <a:pt x="579748" y="1535996"/>
                    </a:lnTo>
                  </a:path>
                  <a:path w="1159510" h="1536064">
                    <a:moveTo>
                      <a:pt x="0" y="767998"/>
                    </a:moveTo>
                    <a:lnTo>
                      <a:pt x="1159497" y="767998"/>
                    </a:lnTo>
                  </a:path>
                </a:pathLst>
              </a:custGeom>
              <a:ln w="28574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object 22">
                <a:extLst>
                  <a:ext uri="{FF2B5EF4-FFF2-40B4-BE49-F238E27FC236}">
                    <a16:creationId xmlns:a16="http://schemas.microsoft.com/office/drawing/2014/main" id="{D8C4BC38-9B19-4005-B06C-314708E0B6E5}"/>
                  </a:ext>
                </a:extLst>
              </p:cNvPr>
              <p:cNvSpPr/>
              <p:nvPr/>
            </p:nvSpPr>
            <p:spPr>
              <a:xfrm>
                <a:off x="4447591" y="2320607"/>
                <a:ext cx="117599" cy="1175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bject 23">
                <a:extLst>
                  <a:ext uri="{FF2B5EF4-FFF2-40B4-BE49-F238E27FC236}">
                    <a16:creationId xmlns:a16="http://schemas.microsoft.com/office/drawing/2014/main" id="{6D2ADB9B-C336-4D39-8385-0625CFAABAF9}"/>
                  </a:ext>
                </a:extLst>
              </p:cNvPr>
              <p:cNvSpPr/>
              <p:nvPr/>
            </p:nvSpPr>
            <p:spPr>
              <a:xfrm>
                <a:off x="4441991" y="2019383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object 24">
                <a:extLst>
                  <a:ext uri="{FF2B5EF4-FFF2-40B4-BE49-F238E27FC236}">
                    <a16:creationId xmlns:a16="http://schemas.microsoft.com/office/drawing/2014/main" id="{B1EB36B9-E954-4ECB-A52D-27F811213D6C}"/>
                  </a:ext>
                </a:extLst>
              </p:cNvPr>
              <p:cNvSpPr/>
              <p:nvPr/>
            </p:nvSpPr>
            <p:spPr>
              <a:xfrm>
                <a:off x="4642315" y="2019383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object 25">
                <a:extLst>
                  <a:ext uri="{FF2B5EF4-FFF2-40B4-BE49-F238E27FC236}">
                    <a16:creationId xmlns:a16="http://schemas.microsoft.com/office/drawing/2014/main" id="{BB9AEA47-BD82-4868-B477-4C22B0B21BA6}"/>
                  </a:ext>
                </a:extLst>
              </p:cNvPr>
              <p:cNvSpPr/>
              <p:nvPr/>
            </p:nvSpPr>
            <p:spPr>
              <a:xfrm>
                <a:off x="4642315" y="2318870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object 26">
                <a:extLst>
                  <a:ext uri="{FF2B5EF4-FFF2-40B4-BE49-F238E27FC236}">
                    <a16:creationId xmlns:a16="http://schemas.microsoft.com/office/drawing/2014/main" id="{9BA0A421-BE45-4DC9-8053-2E003A162C1E}"/>
                  </a:ext>
                </a:extLst>
              </p:cNvPr>
              <p:cNvSpPr/>
              <p:nvPr/>
            </p:nvSpPr>
            <p:spPr>
              <a:xfrm>
                <a:off x="5057189" y="2320607"/>
                <a:ext cx="117599" cy="1175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object 27">
                <a:extLst>
                  <a:ext uri="{FF2B5EF4-FFF2-40B4-BE49-F238E27FC236}">
                    <a16:creationId xmlns:a16="http://schemas.microsoft.com/office/drawing/2014/main" id="{A6CFB10E-1FAC-42DD-A07E-763A583793E9}"/>
                  </a:ext>
                </a:extLst>
              </p:cNvPr>
              <p:cNvSpPr/>
              <p:nvPr/>
            </p:nvSpPr>
            <p:spPr>
              <a:xfrm>
                <a:off x="5051590" y="2019383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object 28">
                <a:extLst>
                  <a:ext uri="{FF2B5EF4-FFF2-40B4-BE49-F238E27FC236}">
                    <a16:creationId xmlns:a16="http://schemas.microsoft.com/office/drawing/2014/main" id="{D0A7CBCF-69FD-4E72-BC34-D6EB5C53835A}"/>
                  </a:ext>
                </a:extLst>
              </p:cNvPr>
              <p:cNvSpPr/>
              <p:nvPr/>
            </p:nvSpPr>
            <p:spPr>
              <a:xfrm>
                <a:off x="5251914" y="2019383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object 29">
                <a:extLst>
                  <a:ext uri="{FF2B5EF4-FFF2-40B4-BE49-F238E27FC236}">
                    <a16:creationId xmlns:a16="http://schemas.microsoft.com/office/drawing/2014/main" id="{E8AB675E-3AEF-4D7D-8882-23A15F4F8C86}"/>
                  </a:ext>
                </a:extLst>
              </p:cNvPr>
              <p:cNvSpPr/>
              <p:nvPr/>
            </p:nvSpPr>
            <p:spPr>
              <a:xfrm>
                <a:off x="5251914" y="2318870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object 30">
                <a:extLst>
                  <a:ext uri="{FF2B5EF4-FFF2-40B4-BE49-F238E27FC236}">
                    <a16:creationId xmlns:a16="http://schemas.microsoft.com/office/drawing/2014/main" id="{AB12EA34-44A4-4ED1-B699-328F4637E01C}"/>
                  </a:ext>
                </a:extLst>
              </p:cNvPr>
              <p:cNvSpPr/>
              <p:nvPr/>
            </p:nvSpPr>
            <p:spPr>
              <a:xfrm>
                <a:off x="4447591" y="3082593"/>
                <a:ext cx="117599" cy="11759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object 31">
                <a:extLst>
                  <a:ext uri="{FF2B5EF4-FFF2-40B4-BE49-F238E27FC236}">
                    <a16:creationId xmlns:a16="http://schemas.microsoft.com/office/drawing/2014/main" id="{14C286EA-14A1-4B16-AF14-D33343724E33}"/>
                  </a:ext>
                </a:extLst>
              </p:cNvPr>
              <p:cNvSpPr/>
              <p:nvPr/>
            </p:nvSpPr>
            <p:spPr>
              <a:xfrm>
                <a:off x="4441991" y="2781369"/>
                <a:ext cx="117599" cy="11759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object 32">
                <a:extLst>
                  <a:ext uri="{FF2B5EF4-FFF2-40B4-BE49-F238E27FC236}">
                    <a16:creationId xmlns:a16="http://schemas.microsoft.com/office/drawing/2014/main" id="{50AF7C96-4A19-460B-95B5-E7B1BF02FDC5}"/>
                  </a:ext>
                </a:extLst>
              </p:cNvPr>
              <p:cNvSpPr/>
              <p:nvPr/>
            </p:nvSpPr>
            <p:spPr>
              <a:xfrm>
                <a:off x="4642315" y="2781369"/>
                <a:ext cx="117599" cy="11759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bject 33">
                <a:extLst>
                  <a:ext uri="{FF2B5EF4-FFF2-40B4-BE49-F238E27FC236}">
                    <a16:creationId xmlns:a16="http://schemas.microsoft.com/office/drawing/2014/main" id="{CC6506E2-7992-4192-B50A-074A6E2356D6}"/>
                  </a:ext>
                </a:extLst>
              </p:cNvPr>
              <p:cNvSpPr/>
              <p:nvPr/>
            </p:nvSpPr>
            <p:spPr>
              <a:xfrm>
                <a:off x="4642315" y="3080868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object 34">
                <a:extLst>
                  <a:ext uri="{FF2B5EF4-FFF2-40B4-BE49-F238E27FC236}">
                    <a16:creationId xmlns:a16="http://schemas.microsoft.com/office/drawing/2014/main" id="{05368183-779B-4F3E-ABFB-533F7CF6AA5D}"/>
                  </a:ext>
                </a:extLst>
              </p:cNvPr>
              <p:cNvSpPr/>
              <p:nvPr/>
            </p:nvSpPr>
            <p:spPr>
              <a:xfrm>
                <a:off x="5057189" y="3082593"/>
                <a:ext cx="117599" cy="11759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bject 35">
                <a:extLst>
                  <a:ext uri="{FF2B5EF4-FFF2-40B4-BE49-F238E27FC236}">
                    <a16:creationId xmlns:a16="http://schemas.microsoft.com/office/drawing/2014/main" id="{02EC252C-942B-4329-AC08-01E015D84E36}"/>
                  </a:ext>
                </a:extLst>
              </p:cNvPr>
              <p:cNvSpPr/>
              <p:nvPr/>
            </p:nvSpPr>
            <p:spPr>
              <a:xfrm>
                <a:off x="5051590" y="2781369"/>
                <a:ext cx="117599" cy="11759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object 36">
                <a:extLst>
                  <a:ext uri="{FF2B5EF4-FFF2-40B4-BE49-F238E27FC236}">
                    <a16:creationId xmlns:a16="http://schemas.microsoft.com/office/drawing/2014/main" id="{16C5C081-9ACB-44A1-AC2F-9541A3EAC818}"/>
                  </a:ext>
                </a:extLst>
              </p:cNvPr>
              <p:cNvSpPr/>
              <p:nvPr/>
            </p:nvSpPr>
            <p:spPr>
              <a:xfrm>
                <a:off x="5251914" y="2781369"/>
                <a:ext cx="117599" cy="11759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object 37">
                <a:extLst>
                  <a:ext uri="{FF2B5EF4-FFF2-40B4-BE49-F238E27FC236}">
                    <a16:creationId xmlns:a16="http://schemas.microsoft.com/office/drawing/2014/main" id="{4169B909-5DE3-444A-8129-CC57287BFDBA}"/>
                  </a:ext>
                </a:extLst>
              </p:cNvPr>
              <p:cNvSpPr/>
              <p:nvPr/>
            </p:nvSpPr>
            <p:spPr>
              <a:xfrm>
                <a:off x="5251914" y="3080868"/>
                <a:ext cx="117599" cy="11759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2" name="object 39">
              <a:extLst>
                <a:ext uri="{FF2B5EF4-FFF2-40B4-BE49-F238E27FC236}">
                  <a16:creationId xmlns:a16="http://schemas.microsoft.com/office/drawing/2014/main" id="{C472EA98-07A2-4A86-9203-F1E219580CBA}"/>
                </a:ext>
              </a:extLst>
            </p:cNvPr>
            <p:cNvSpPr txBox="1"/>
            <p:nvPr/>
          </p:nvSpPr>
          <p:spPr>
            <a:xfrm>
              <a:off x="4895494" y="806596"/>
              <a:ext cx="135826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不用对齐</a:t>
              </a:r>
              <a:endParaRPr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object 38">
            <a:extLst>
              <a:ext uri="{FF2B5EF4-FFF2-40B4-BE49-F238E27FC236}">
                <a16:creationId xmlns:a16="http://schemas.microsoft.com/office/drawing/2014/main" id="{90C7018B-809E-4150-BB1E-BD79D5EC5EB8}"/>
              </a:ext>
            </a:extLst>
          </p:cNvPr>
          <p:cNvGrpSpPr/>
          <p:nvPr/>
        </p:nvGrpSpPr>
        <p:grpSpPr>
          <a:xfrm>
            <a:off x="7594209" y="2608643"/>
            <a:ext cx="799580" cy="775970"/>
            <a:chOff x="7303272" y="2022233"/>
            <a:chExt cx="769620" cy="775970"/>
          </a:xfrm>
        </p:grpSpPr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FE786723-20CE-452F-AE0C-25DB41EAEC11}"/>
                </a:ext>
              </a:extLst>
            </p:cNvPr>
            <p:cNvSpPr/>
            <p:nvPr/>
          </p:nvSpPr>
          <p:spPr>
            <a:xfrm>
              <a:off x="7308110" y="2196273"/>
              <a:ext cx="590550" cy="596900"/>
            </a:xfrm>
            <a:custGeom>
              <a:avLst/>
              <a:gdLst/>
              <a:ahLst/>
              <a:cxnLst/>
              <a:rect l="l" t="t" r="r" b="b"/>
              <a:pathLst>
                <a:path w="590550" h="596900">
                  <a:moveTo>
                    <a:pt x="590323" y="596621"/>
                  </a:moveTo>
                  <a:lnTo>
                    <a:pt x="0" y="596621"/>
                  </a:lnTo>
                  <a:lnTo>
                    <a:pt x="0" y="0"/>
                  </a:lnTo>
                  <a:lnTo>
                    <a:pt x="590323" y="0"/>
                  </a:lnTo>
                  <a:lnTo>
                    <a:pt x="590323" y="596621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object 40">
              <a:extLst>
                <a:ext uri="{FF2B5EF4-FFF2-40B4-BE49-F238E27FC236}">
                  <a16:creationId xmlns:a16="http://schemas.microsoft.com/office/drawing/2014/main" id="{2E55D919-E25C-4A42-A067-9F764DA5D586}"/>
                </a:ext>
              </a:extLst>
            </p:cNvPr>
            <p:cNvSpPr/>
            <p:nvPr/>
          </p:nvSpPr>
          <p:spPr>
            <a:xfrm>
              <a:off x="7898434" y="2026995"/>
              <a:ext cx="169545" cy="766445"/>
            </a:xfrm>
            <a:custGeom>
              <a:avLst/>
              <a:gdLst/>
              <a:ahLst/>
              <a:cxnLst/>
              <a:rect l="l" t="t" r="r" b="b"/>
              <a:pathLst>
                <a:path w="169545" h="766444">
                  <a:moveTo>
                    <a:pt x="0" y="765898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169274" y="596623"/>
                  </a:lnTo>
                  <a:lnTo>
                    <a:pt x="0" y="765898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bject 41">
              <a:extLst>
                <a:ext uri="{FF2B5EF4-FFF2-40B4-BE49-F238E27FC236}">
                  <a16:creationId xmlns:a16="http://schemas.microsoft.com/office/drawing/2014/main" id="{36BA7FFE-056D-4AA4-9A10-F1AD194F613B}"/>
                </a:ext>
              </a:extLst>
            </p:cNvPr>
            <p:cNvSpPr/>
            <p:nvPr/>
          </p:nvSpPr>
          <p:spPr>
            <a:xfrm>
              <a:off x="7308110" y="2026995"/>
              <a:ext cx="760095" cy="169545"/>
            </a:xfrm>
            <a:custGeom>
              <a:avLst/>
              <a:gdLst/>
              <a:ahLst/>
              <a:cxnLst/>
              <a:rect l="l" t="t" r="r" b="b"/>
              <a:pathLst>
                <a:path w="760095" h="169544">
                  <a:moveTo>
                    <a:pt x="590323" y="169277"/>
                  </a:moveTo>
                  <a:lnTo>
                    <a:pt x="0" y="169277"/>
                  </a:lnTo>
                  <a:lnTo>
                    <a:pt x="169274" y="0"/>
                  </a:lnTo>
                  <a:lnTo>
                    <a:pt x="759598" y="0"/>
                  </a:lnTo>
                  <a:lnTo>
                    <a:pt x="590323" y="16927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bject 42">
              <a:extLst>
                <a:ext uri="{FF2B5EF4-FFF2-40B4-BE49-F238E27FC236}">
                  <a16:creationId xmlns:a16="http://schemas.microsoft.com/office/drawing/2014/main" id="{DEA80A94-8D5D-4B6F-88F2-3F33741A16BF}"/>
                </a:ext>
              </a:extLst>
            </p:cNvPr>
            <p:cNvSpPr/>
            <p:nvPr/>
          </p:nvSpPr>
          <p:spPr>
            <a:xfrm>
              <a:off x="7308035" y="2026995"/>
              <a:ext cx="760095" cy="766445"/>
            </a:xfrm>
            <a:custGeom>
              <a:avLst/>
              <a:gdLst/>
              <a:ahLst/>
              <a:cxnLst/>
              <a:rect l="l" t="t" r="r" b="b"/>
              <a:pathLst>
                <a:path w="760095" h="766444">
                  <a:moveTo>
                    <a:pt x="74" y="169277"/>
                  </a:moveTo>
                  <a:lnTo>
                    <a:pt x="169349" y="0"/>
                  </a:lnTo>
                  <a:lnTo>
                    <a:pt x="759673" y="0"/>
                  </a:lnTo>
                  <a:lnTo>
                    <a:pt x="759673" y="596623"/>
                  </a:lnTo>
                  <a:lnTo>
                    <a:pt x="590398" y="765898"/>
                  </a:lnTo>
                  <a:lnTo>
                    <a:pt x="74" y="765898"/>
                  </a:lnTo>
                  <a:lnTo>
                    <a:pt x="74" y="169277"/>
                  </a:lnTo>
                  <a:close/>
                </a:path>
                <a:path w="760095" h="766444">
                  <a:moveTo>
                    <a:pt x="74" y="169277"/>
                  </a:moveTo>
                  <a:lnTo>
                    <a:pt x="590398" y="169277"/>
                  </a:lnTo>
                  <a:lnTo>
                    <a:pt x="759673" y="0"/>
                  </a:lnTo>
                </a:path>
                <a:path w="760095" h="766444">
                  <a:moveTo>
                    <a:pt x="590398" y="169277"/>
                  </a:moveTo>
                  <a:lnTo>
                    <a:pt x="590398" y="765898"/>
                  </a:lnTo>
                </a:path>
                <a:path w="760095" h="766444">
                  <a:moveTo>
                    <a:pt x="297624" y="178799"/>
                  </a:moveTo>
                  <a:lnTo>
                    <a:pt x="295224" y="765898"/>
                  </a:lnTo>
                </a:path>
                <a:path w="760095" h="766444">
                  <a:moveTo>
                    <a:pt x="590398" y="467586"/>
                  </a:moveTo>
                  <a:lnTo>
                    <a:pt x="0" y="472386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object 43">
            <a:extLst>
              <a:ext uri="{FF2B5EF4-FFF2-40B4-BE49-F238E27FC236}">
                <a16:creationId xmlns:a16="http://schemas.microsoft.com/office/drawing/2014/main" id="{B1714D14-A478-480D-8D48-F76535722508}"/>
              </a:ext>
            </a:extLst>
          </p:cNvPr>
          <p:cNvGrpSpPr/>
          <p:nvPr/>
        </p:nvGrpSpPr>
        <p:grpSpPr>
          <a:xfrm>
            <a:off x="6601573" y="2999895"/>
            <a:ext cx="861593" cy="123189"/>
            <a:chOff x="6310637" y="2413485"/>
            <a:chExt cx="829310" cy="123189"/>
          </a:xfrm>
        </p:grpSpPr>
        <p:sp>
          <p:nvSpPr>
            <p:cNvPr id="86" name="object 44">
              <a:extLst>
                <a:ext uri="{FF2B5EF4-FFF2-40B4-BE49-F238E27FC236}">
                  <a16:creationId xmlns:a16="http://schemas.microsoft.com/office/drawing/2014/main" id="{50AE2571-44BE-49E7-8B6B-33EA1A6FAB63}"/>
                </a:ext>
              </a:extLst>
            </p:cNvPr>
            <p:cNvSpPr/>
            <p:nvPr/>
          </p:nvSpPr>
          <p:spPr>
            <a:xfrm>
              <a:off x="6310637" y="2474969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348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object 45">
              <a:extLst>
                <a:ext uri="{FF2B5EF4-FFF2-40B4-BE49-F238E27FC236}">
                  <a16:creationId xmlns:a16="http://schemas.microsoft.com/office/drawing/2014/main" id="{905CA9CD-7537-40E9-99B2-397D0505CB3A}"/>
                </a:ext>
              </a:extLst>
            </p:cNvPr>
            <p:cNvSpPr/>
            <p:nvPr/>
          </p:nvSpPr>
          <p:spPr>
            <a:xfrm>
              <a:off x="6981698" y="2413485"/>
              <a:ext cx="158249" cy="122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8" name="object 46">
            <a:extLst>
              <a:ext uri="{FF2B5EF4-FFF2-40B4-BE49-F238E27FC236}">
                <a16:creationId xmlns:a16="http://schemas.microsoft.com/office/drawing/2014/main" id="{2EC23F18-9BAB-4E31-BB7C-47F1D38DE702}"/>
              </a:ext>
            </a:extLst>
          </p:cNvPr>
          <p:cNvSpPr txBox="1"/>
          <p:nvPr/>
        </p:nvSpPr>
        <p:spPr>
          <a:xfrm>
            <a:off x="6432063" y="2370061"/>
            <a:ext cx="1051516" cy="49302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每个子区域内的最大池</a:t>
            </a:r>
          </a:p>
        </p:txBody>
      </p:sp>
      <p:sp>
        <p:nvSpPr>
          <p:cNvPr id="89" name="object 47">
            <a:extLst>
              <a:ext uri="{FF2B5EF4-FFF2-40B4-BE49-F238E27FC236}">
                <a16:creationId xmlns:a16="http://schemas.microsoft.com/office/drawing/2014/main" id="{F5D8111F-2E2E-40F4-8481-832CEE326441}"/>
              </a:ext>
            </a:extLst>
          </p:cNvPr>
          <p:cNvSpPr txBox="1"/>
          <p:nvPr/>
        </p:nvSpPr>
        <p:spPr>
          <a:xfrm>
            <a:off x="6835672" y="3501968"/>
            <a:ext cx="2200823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7665" marR="359410" indent="-127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features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(here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2 x</a:t>
            </a:r>
            <a:r>
              <a:rPr sz="1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2;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600"/>
              </a:lnSpc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practice e.g 512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7 x</a:t>
            </a:r>
            <a:r>
              <a:rPr sz="1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D4E837-0830-4903-B1F3-968475E37FDD}"/>
              </a:ext>
            </a:extLst>
          </p:cNvPr>
          <p:cNvSpPr txBox="1"/>
          <p:nvPr/>
        </p:nvSpPr>
        <p:spPr>
          <a:xfrm>
            <a:off x="6732240" y="1226087"/>
            <a:ext cx="2074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用双线插值法在每个子区域的规则点上取样。</a:t>
            </a:r>
          </a:p>
        </p:txBody>
      </p:sp>
    </p:spTree>
    <p:extLst>
      <p:ext uri="{BB962C8B-B14F-4D97-AF65-F5344CB8AC3E}">
        <p14:creationId xmlns:p14="http://schemas.microsoft.com/office/powerpoint/2010/main" val="2573803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131839" y="404664"/>
            <a:ext cx="3724753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R-CNN vs Fast R-CNN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C1445AF-8EF7-453E-B4D4-EA0A65CD8690}"/>
              </a:ext>
            </a:extLst>
          </p:cNvPr>
          <p:cNvSpPr/>
          <p:nvPr/>
        </p:nvSpPr>
        <p:spPr>
          <a:xfrm>
            <a:off x="225507" y="2430599"/>
            <a:ext cx="3724753" cy="2224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2FAD0AB-B548-4F4C-B97E-F0B515164636}"/>
              </a:ext>
            </a:extLst>
          </p:cNvPr>
          <p:cNvSpPr/>
          <p:nvPr/>
        </p:nvSpPr>
        <p:spPr>
          <a:xfrm>
            <a:off x="4427984" y="2204864"/>
            <a:ext cx="4232207" cy="2717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9D9240-FBC8-4A44-A22C-900B8C8424E0}"/>
              </a:ext>
            </a:extLst>
          </p:cNvPr>
          <p:cNvSpPr txBox="1"/>
          <p:nvPr/>
        </p:nvSpPr>
        <p:spPr>
          <a:xfrm>
            <a:off x="5580112" y="5013176"/>
            <a:ext cx="3150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运行时间由区域提案主导！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EFBE36B-241A-4875-8BBB-1CDF0773D2A5}"/>
              </a:ext>
            </a:extLst>
          </p:cNvPr>
          <p:cNvCxnSpPr/>
          <p:nvPr/>
        </p:nvCxnSpPr>
        <p:spPr bwMode="auto">
          <a:xfrm>
            <a:off x="5868144" y="4437112"/>
            <a:ext cx="144016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15581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BD919164-FE16-45A6-A5DD-E2BC9B27FEA3}"/>
              </a:ext>
            </a:extLst>
          </p:cNvPr>
          <p:cNvSpPr txBox="1">
            <a:spLocks/>
          </p:cNvSpPr>
          <p:nvPr/>
        </p:nvSpPr>
        <p:spPr bwMode="gray">
          <a:xfrm>
            <a:off x="2801453" y="427161"/>
            <a:ext cx="4248783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语义分割：滑动窗口法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A2DCE9B-BDBF-4B0C-8F99-C0D714D29C65}"/>
              </a:ext>
            </a:extLst>
          </p:cNvPr>
          <p:cNvGrpSpPr/>
          <p:nvPr/>
        </p:nvGrpSpPr>
        <p:grpSpPr>
          <a:xfrm>
            <a:off x="250492" y="1937409"/>
            <a:ext cx="8879695" cy="3777380"/>
            <a:chOff x="804873" y="1050939"/>
            <a:chExt cx="7221677" cy="2840100"/>
          </a:xfrm>
        </p:grpSpPr>
        <p:grpSp>
          <p:nvGrpSpPr>
            <p:cNvPr id="42" name="object 3">
              <a:extLst>
                <a:ext uri="{FF2B5EF4-FFF2-40B4-BE49-F238E27FC236}">
                  <a16:creationId xmlns:a16="http://schemas.microsoft.com/office/drawing/2014/main" id="{CD5B9F47-656D-43AE-B180-632105B72F97}"/>
                </a:ext>
              </a:extLst>
            </p:cNvPr>
            <p:cNvGrpSpPr/>
            <p:nvPr/>
          </p:nvGrpSpPr>
          <p:grpSpPr>
            <a:xfrm>
              <a:off x="804873" y="1482484"/>
              <a:ext cx="3941445" cy="2408555"/>
              <a:chOff x="804873" y="1482484"/>
              <a:chExt cx="3941445" cy="2408555"/>
            </a:xfrm>
          </p:grpSpPr>
          <p:sp>
            <p:nvSpPr>
              <p:cNvPr id="51" name="object 4">
                <a:extLst>
                  <a:ext uri="{FF2B5EF4-FFF2-40B4-BE49-F238E27FC236}">
                    <a16:creationId xmlns:a16="http://schemas.microsoft.com/office/drawing/2014/main" id="{FE315AA9-2944-4763-8681-C97DD1619A6D}"/>
                  </a:ext>
                </a:extLst>
              </p:cNvPr>
              <p:cNvSpPr/>
              <p:nvPr/>
            </p:nvSpPr>
            <p:spPr>
              <a:xfrm>
                <a:off x="804873" y="1833258"/>
                <a:ext cx="2470620" cy="1646434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5">
                <a:extLst>
                  <a:ext uri="{FF2B5EF4-FFF2-40B4-BE49-F238E27FC236}">
                    <a16:creationId xmlns:a16="http://schemas.microsoft.com/office/drawing/2014/main" id="{DED2BDFD-F27A-4815-A92E-A4C37126AEEB}"/>
                  </a:ext>
                </a:extLst>
              </p:cNvPr>
              <p:cNvSpPr/>
              <p:nvPr/>
            </p:nvSpPr>
            <p:spPr>
              <a:xfrm>
                <a:off x="2440862" y="2492780"/>
                <a:ext cx="247015" cy="247015"/>
              </a:xfrm>
              <a:custGeom>
                <a:avLst/>
                <a:gdLst/>
                <a:ahLst/>
                <a:cxnLst/>
                <a:rect l="l" t="t" r="r" b="b"/>
                <a:pathLst>
                  <a:path w="247014" h="247014">
                    <a:moveTo>
                      <a:pt x="0" y="0"/>
                    </a:moveTo>
                    <a:lnTo>
                      <a:pt x="246607" y="0"/>
                    </a:lnTo>
                    <a:lnTo>
                      <a:pt x="246607" y="246589"/>
                    </a:lnTo>
                    <a:lnTo>
                      <a:pt x="0" y="24658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6">
                <a:extLst>
                  <a:ext uri="{FF2B5EF4-FFF2-40B4-BE49-F238E27FC236}">
                    <a16:creationId xmlns:a16="http://schemas.microsoft.com/office/drawing/2014/main" id="{D5BA5F3C-BF95-4A4B-A93E-3A29DA74114F}"/>
                  </a:ext>
                </a:extLst>
              </p:cNvPr>
              <p:cNvSpPr/>
              <p:nvPr/>
            </p:nvSpPr>
            <p:spPr>
              <a:xfrm>
                <a:off x="2741369" y="1496771"/>
                <a:ext cx="1293495" cy="1289050"/>
              </a:xfrm>
              <a:custGeom>
                <a:avLst/>
                <a:gdLst/>
                <a:ahLst/>
                <a:cxnLst/>
                <a:rect l="l" t="t" r="r" b="b"/>
                <a:pathLst>
                  <a:path w="1293495" h="1289050">
                    <a:moveTo>
                      <a:pt x="0" y="974998"/>
                    </a:moveTo>
                    <a:lnTo>
                      <a:pt x="1283697" y="0"/>
                    </a:lnTo>
                  </a:path>
                  <a:path w="1293495" h="1289050">
                    <a:moveTo>
                      <a:pt x="29924" y="1289022"/>
                    </a:moveTo>
                    <a:lnTo>
                      <a:pt x="1293222" y="738823"/>
                    </a:lnTo>
                  </a:path>
                </a:pathLst>
              </a:custGeom>
              <a:ln w="2857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7">
                <a:extLst>
                  <a:ext uri="{FF2B5EF4-FFF2-40B4-BE49-F238E27FC236}">
                    <a16:creationId xmlns:a16="http://schemas.microsoft.com/office/drawing/2014/main" id="{7E1DF4BE-D9E0-41D2-9D05-B388FF375036}"/>
                  </a:ext>
                </a:extLst>
              </p:cNvPr>
              <p:cNvSpPr/>
              <p:nvPr/>
            </p:nvSpPr>
            <p:spPr>
              <a:xfrm>
                <a:off x="4064666" y="1493771"/>
                <a:ext cx="681073" cy="74838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8">
                <a:extLst>
                  <a:ext uri="{FF2B5EF4-FFF2-40B4-BE49-F238E27FC236}">
                    <a16:creationId xmlns:a16="http://schemas.microsoft.com/office/drawing/2014/main" id="{C276DE6C-0304-4967-944D-F674FA72DE6D}"/>
                  </a:ext>
                </a:extLst>
              </p:cNvPr>
              <p:cNvSpPr/>
              <p:nvPr/>
            </p:nvSpPr>
            <p:spPr>
              <a:xfrm>
                <a:off x="4326291" y="1789058"/>
                <a:ext cx="157799" cy="1577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9">
                <a:extLst>
                  <a:ext uri="{FF2B5EF4-FFF2-40B4-BE49-F238E27FC236}">
                    <a16:creationId xmlns:a16="http://schemas.microsoft.com/office/drawing/2014/main" id="{D4F58FDF-8816-40D6-95D5-A2420BB70DB7}"/>
                  </a:ext>
                </a:extLst>
              </p:cNvPr>
              <p:cNvSpPr/>
              <p:nvPr/>
            </p:nvSpPr>
            <p:spPr>
              <a:xfrm>
                <a:off x="2593269" y="2645169"/>
                <a:ext cx="247015" cy="247015"/>
              </a:xfrm>
              <a:custGeom>
                <a:avLst/>
                <a:gdLst/>
                <a:ahLst/>
                <a:cxnLst/>
                <a:rect l="l" t="t" r="r" b="b"/>
                <a:pathLst>
                  <a:path w="247014" h="247014">
                    <a:moveTo>
                      <a:pt x="0" y="0"/>
                    </a:moveTo>
                    <a:lnTo>
                      <a:pt x="246599" y="0"/>
                    </a:lnTo>
                    <a:lnTo>
                      <a:pt x="246599" y="246599"/>
                    </a:lnTo>
                    <a:lnTo>
                      <a:pt x="0" y="2465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10">
                <a:extLst>
                  <a:ext uri="{FF2B5EF4-FFF2-40B4-BE49-F238E27FC236}">
                    <a16:creationId xmlns:a16="http://schemas.microsoft.com/office/drawing/2014/main" id="{30880D1F-E7BE-4457-AC05-120999D7D754}"/>
                  </a:ext>
                </a:extLst>
              </p:cNvPr>
              <p:cNvSpPr/>
              <p:nvPr/>
            </p:nvSpPr>
            <p:spPr>
              <a:xfrm>
                <a:off x="2745669" y="2797569"/>
                <a:ext cx="247015" cy="247015"/>
              </a:xfrm>
              <a:custGeom>
                <a:avLst/>
                <a:gdLst/>
                <a:ahLst/>
                <a:cxnLst/>
                <a:rect l="l" t="t" r="r" b="b"/>
                <a:pathLst>
                  <a:path w="247014" h="247014">
                    <a:moveTo>
                      <a:pt x="0" y="0"/>
                    </a:moveTo>
                    <a:lnTo>
                      <a:pt x="246599" y="0"/>
                    </a:lnTo>
                    <a:lnTo>
                      <a:pt x="246599" y="246599"/>
                    </a:lnTo>
                    <a:lnTo>
                      <a:pt x="0" y="2465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FF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11">
                <a:extLst>
                  <a:ext uri="{FF2B5EF4-FFF2-40B4-BE49-F238E27FC236}">
                    <a16:creationId xmlns:a16="http://schemas.microsoft.com/office/drawing/2014/main" id="{F6BA620C-55A0-4FDF-AA49-23B7BC7EAB52}"/>
                  </a:ext>
                </a:extLst>
              </p:cNvPr>
              <p:cNvSpPr/>
              <p:nvPr/>
            </p:nvSpPr>
            <p:spPr>
              <a:xfrm>
                <a:off x="4064666" y="2340370"/>
                <a:ext cx="681048" cy="72999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12">
                <a:extLst>
                  <a:ext uri="{FF2B5EF4-FFF2-40B4-BE49-F238E27FC236}">
                    <a16:creationId xmlns:a16="http://schemas.microsoft.com/office/drawing/2014/main" id="{DF090575-7B26-4123-855C-A0F4A74CEC7B}"/>
                  </a:ext>
                </a:extLst>
              </p:cNvPr>
              <p:cNvSpPr/>
              <p:nvPr/>
            </p:nvSpPr>
            <p:spPr>
              <a:xfrm>
                <a:off x="4064666" y="3147318"/>
                <a:ext cx="681048" cy="72999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13">
                <a:extLst>
                  <a:ext uri="{FF2B5EF4-FFF2-40B4-BE49-F238E27FC236}">
                    <a16:creationId xmlns:a16="http://schemas.microsoft.com/office/drawing/2014/main" id="{F1CCB501-45AC-4826-BB53-84BD4F3258FA}"/>
                  </a:ext>
                </a:extLst>
              </p:cNvPr>
              <p:cNvSpPr/>
              <p:nvPr/>
            </p:nvSpPr>
            <p:spPr>
              <a:xfrm>
                <a:off x="2854494" y="2360520"/>
                <a:ext cx="1170940" cy="720090"/>
              </a:xfrm>
              <a:custGeom>
                <a:avLst/>
                <a:gdLst/>
                <a:ahLst/>
                <a:cxnLst/>
                <a:rect l="l" t="t" r="r" b="b"/>
                <a:pathLst>
                  <a:path w="1170939" h="720089">
                    <a:moveTo>
                      <a:pt x="38374" y="546748"/>
                    </a:moveTo>
                    <a:lnTo>
                      <a:pt x="1170572" y="719548"/>
                    </a:lnTo>
                  </a:path>
                  <a:path w="1170939" h="720089">
                    <a:moveTo>
                      <a:pt x="0" y="268499"/>
                    </a:moveTo>
                    <a:lnTo>
                      <a:pt x="1160997" y="0"/>
                    </a:lnTo>
                  </a:path>
                </a:pathLst>
              </a:custGeom>
              <a:ln w="28574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4">
                <a:extLst>
                  <a:ext uri="{FF2B5EF4-FFF2-40B4-BE49-F238E27FC236}">
                    <a16:creationId xmlns:a16="http://schemas.microsoft.com/office/drawing/2014/main" id="{66D29963-EA55-4E7F-B44D-628367B63616}"/>
                  </a:ext>
                </a:extLst>
              </p:cNvPr>
              <p:cNvSpPr/>
              <p:nvPr/>
            </p:nvSpPr>
            <p:spPr>
              <a:xfrm>
                <a:off x="3036793" y="2811319"/>
                <a:ext cx="979169" cy="1064895"/>
              </a:xfrm>
              <a:custGeom>
                <a:avLst/>
                <a:gdLst/>
                <a:ahLst/>
                <a:cxnLst/>
                <a:rect l="l" t="t" r="r" b="b"/>
                <a:pathLst>
                  <a:path w="979170" h="1064895">
                    <a:moveTo>
                      <a:pt x="0" y="0"/>
                    </a:moveTo>
                    <a:lnTo>
                      <a:pt x="978598" y="335999"/>
                    </a:lnTo>
                  </a:path>
                  <a:path w="979170" h="1064895">
                    <a:moveTo>
                      <a:pt x="0" y="249474"/>
                    </a:moveTo>
                    <a:lnTo>
                      <a:pt x="978598" y="1064872"/>
                    </a:lnTo>
                  </a:path>
                </a:pathLst>
              </a:custGeom>
              <a:ln w="28574">
                <a:solidFill>
                  <a:srgbClr val="FF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5">
                <a:extLst>
                  <a:ext uri="{FF2B5EF4-FFF2-40B4-BE49-F238E27FC236}">
                    <a16:creationId xmlns:a16="http://schemas.microsoft.com/office/drawing/2014/main" id="{65789391-AEC4-49E8-A703-05F53EBEEE76}"/>
                  </a:ext>
                </a:extLst>
              </p:cNvPr>
              <p:cNvSpPr/>
              <p:nvPr/>
            </p:nvSpPr>
            <p:spPr>
              <a:xfrm>
                <a:off x="4326291" y="2626469"/>
                <a:ext cx="157799" cy="15779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16">
                <a:extLst>
                  <a:ext uri="{FF2B5EF4-FFF2-40B4-BE49-F238E27FC236}">
                    <a16:creationId xmlns:a16="http://schemas.microsoft.com/office/drawing/2014/main" id="{1D0AD0F6-0D79-4630-86D6-72B4815C8E09}"/>
                  </a:ext>
                </a:extLst>
              </p:cNvPr>
              <p:cNvSpPr/>
              <p:nvPr/>
            </p:nvSpPr>
            <p:spPr>
              <a:xfrm>
                <a:off x="4326291" y="3433393"/>
                <a:ext cx="157799" cy="157824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3" name="object 17">
              <a:extLst>
                <a:ext uri="{FF2B5EF4-FFF2-40B4-BE49-F238E27FC236}">
                  <a16:creationId xmlns:a16="http://schemas.microsoft.com/office/drawing/2014/main" id="{45B93AB0-1CC4-4F5B-9049-07FBC466464C}"/>
                </a:ext>
              </a:extLst>
            </p:cNvPr>
            <p:cNvSpPr txBox="1"/>
            <p:nvPr/>
          </p:nvSpPr>
          <p:spPr>
            <a:xfrm>
              <a:off x="1521650" y="1519081"/>
              <a:ext cx="844550" cy="1716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</a:t>
              </a:r>
              <a:r>
                <a:rPr sz="1400" spc="-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object 18">
              <a:extLst>
                <a:ext uri="{FF2B5EF4-FFF2-40B4-BE49-F238E27FC236}">
                  <a16:creationId xmlns:a16="http://schemas.microsoft.com/office/drawing/2014/main" id="{8F7D3671-6AFC-48E0-B0F3-C93C6E9329E0}"/>
                </a:ext>
              </a:extLst>
            </p:cNvPr>
            <p:cNvSpPr txBox="1"/>
            <p:nvPr/>
          </p:nvSpPr>
          <p:spPr>
            <a:xfrm>
              <a:off x="3849270" y="1060958"/>
              <a:ext cx="1060450" cy="17162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r>
                <a:rPr sz="1400" spc="-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bject 19">
              <a:extLst>
                <a:ext uri="{FF2B5EF4-FFF2-40B4-BE49-F238E27FC236}">
                  <a16:creationId xmlns:a16="http://schemas.microsoft.com/office/drawing/2014/main" id="{A94341D6-52E6-4F5D-8116-EE5124EF9364}"/>
                </a:ext>
              </a:extLst>
            </p:cNvPr>
            <p:cNvSpPr/>
            <p:nvPr/>
          </p:nvSpPr>
          <p:spPr>
            <a:xfrm>
              <a:off x="4886563" y="2393040"/>
              <a:ext cx="1982172" cy="6645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B23F9AAF-4789-41F4-82DA-3EA350577BFA}"/>
                </a:ext>
              </a:extLst>
            </p:cNvPr>
            <p:cNvSpPr txBox="1"/>
            <p:nvPr/>
          </p:nvSpPr>
          <p:spPr>
            <a:xfrm>
              <a:off x="4956063" y="1050939"/>
              <a:ext cx="1889009" cy="179341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zh-CN" altLang="en-US" sz="1400" b="0" i="0" dirty="0">
                  <a:solidFill>
                    <a:srgbClr val="666666"/>
                  </a:solidFill>
                  <a:effectLst/>
                  <a:latin typeface="Arial" panose="020B0604020202020204" pitchFamily="34" charset="0"/>
                </a:rPr>
                <a:t>用</a:t>
              </a:r>
              <a:r>
                <a:rPr lang="en-US" altLang="zh-CN" sz="1400" b="0" i="0" dirty="0">
                  <a:solidFill>
                    <a:srgbClr val="666666"/>
                  </a:solidFill>
                  <a:effectLst/>
                  <a:latin typeface="Arial" panose="020B0604020202020204" pitchFamily="34" charset="0"/>
                </a:rPr>
                <a:t>CNN</a:t>
              </a:r>
              <a:r>
                <a:rPr lang="zh-CN" altLang="en-US" sz="1400" b="0" i="0" dirty="0">
                  <a:solidFill>
                    <a:srgbClr val="666666"/>
                  </a:solidFill>
                  <a:effectLst/>
                  <a:latin typeface="Arial" panose="020B0604020202020204" pitchFamily="34" charset="0"/>
                </a:rPr>
                <a:t>对中心像素进行分类</a:t>
              </a:r>
            </a:p>
          </p:txBody>
        </p:sp>
        <p:sp>
          <p:nvSpPr>
            <p:cNvPr id="47" name="object 21">
              <a:extLst>
                <a:ext uri="{FF2B5EF4-FFF2-40B4-BE49-F238E27FC236}">
                  <a16:creationId xmlns:a16="http://schemas.microsoft.com/office/drawing/2014/main" id="{015A3A72-7126-4BB1-A1D3-EF5CFD1C4E1D}"/>
                </a:ext>
              </a:extLst>
            </p:cNvPr>
            <p:cNvSpPr txBox="1"/>
            <p:nvPr/>
          </p:nvSpPr>
          <p:spPr>
            <a:xfrm>
              <a:off x="7188985" y="2401054"/>
              <a:ext cx="837565" cy="9468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Cow</a:t>
              </a:r>
              <a:endParaRPr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3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700">
                <a:lnSpc>
                  <a:spcPct val="100000"/>
                </a:lnSpc>
              </a:pPr>
              <a:r>
                <a:rPr sz="2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Grass</a:t>
              </a:r>
              <a:endParaRPr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bject 22">
              <a:extLst>
                <a:ext uri="{FF2B5EF4-FFF2-40B4-BE49-F238E27FC236}">
                  <a16:creationId xmlns:a16="http://schemas.microsoft.com/office/drawing/2014/main" id="{0D2757BC-CD36-4080-9DDC-9A85E0FAEA48}"/>
                </a:ext>
              </a:extLst>
            </p:cNvPr>
            <p:cNvSpPr/>
            <p:nvPr/>
          </p:nvSpPr>
          <p:spPr>
            <a:xfrm>
              <a:off x="4886563" y="1520505"/>
              <a:ext cx="1982172" cy="6645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EE278799-F793-46CE-BECA-6B507ADE8540}"/>
                </a:ext>
              </a:extLst>
            </p:cNvPr>
            <p:cNvSpPr/>
            <p:nvPr/>
          </p:nvSpPr>
          <p:spPr>
            <a:xfrm>
              <a:off x="4956063" y="3207732"/>
              <a:ext cx="1982172" cy="66455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8D5A3A9A-1AEB-43ED-9F16-FD518E3EBDBB}"/>
                </a:ext>
              </a:extLst>
            </p:cNvPr>
            <p:cNvSpPr txBox="1"/>
            <p:nvPr/>
          </p:nvSpPr>
          <p:spPr>
            <a:xfrm>
              <a:off x="7188985" y="1610080"/>
              <a:ext cx="635000" cy="28733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Cow</a:t>
              </a:r>
              <a:endParaRPr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object 25">
            <a:extLst>
              <a:ext uri="{FF2B5EF4-FFF2-40B4-BE49-F238E27FC236}">
                <a16:creationId xmlns:a16="http://schemas.microsoft.com/office/drawing/2014/main" id="{6E414BC2-EC0B-4B94-82B8-8DE19213AD70}"/>
              </a:ext>
            </a:extLst>
          </p:cNvPr>
          <p:cNvSpPr txBox="1"/>
          <p:nvPr/>
        </p:nvSpPr>
        <p:spPr>
          <a:xfrm>
            <a:off x="343185" y="5769284"/>
            <a:ext cx="2852461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存在问题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效率很低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!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没有在重叠的补丁之间重用共享的特性。</a:t>
            </a:r>
            <a:endParaRPr lang="en-US" sz="16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9817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473293" y="400869"/>
            <a:ext cx="2394851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altLang="zh-CN" sz="2800" kern="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R-CNN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946931-DAC0-4A30-852F-90216D6C1E90}"/>
              </a:ext>
            </a:extLst>
          </p:cNvPr>
          <p:cNvGrpSpPr/>
          <p:nvPr/>
        </p:nvGrpSpPr>
        <p:grpSpPr>
          <a:xfrm>
            <a:off x="3275856" y="1844824"/>
            <a:ext cx="5690940" cy="4478352"/>
            <a:chOff x="3116618" y="89024"/>
            <a:chExt cx="5690940" cy="447835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303833BE-FC7F-4BA4-A1AD-F9CD1FE721B3}"/>
                </a:ext>
              </a:extLst>
            </p:cNvPr>
            <p:cNvSpPr/>
            <p:nvPr/>
          </p:nvSpPr>
          <p:spPr>
            <a:xfrm>
              <a:off x="3301393" y="89024"/>
              <a:ext cx="5506165" cy="44783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FB20782-5882-45D6-9F7D-0D8A98442A0D}"/>
                </a:ext>
              </a:extLst>
            </p:cNvPr>
            <p:cNvSpPr/>
            <p:nvPr/>
          </p:nvSpPr>
          <p:spPr>
            <a:xfrm>
              <a:off x="3116618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5" y="567898"/>
                  </a:moveTo>
                  <a:lnTo>
                    <a:pt x="0" y="567898"/>
                  </a:lnTo>
                  <a:lnTo>
                    <a:pt x="0" y="0"/>
                  </a:lnTo>
                  <a:lnTo>
                    <a:pt x="2200795" y="0"/>
                  </a:lnTo>
                  <a:lnTo>
                    <a:pt x="2200795" y="5678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7389E550-4EA8-4D69-A848-1C8E9BD282FB}"/>
              </a:ext>
            </a:extLst>
          </p:cNvPr>
          <p:cNvSpPr txBox="1"/>
          <p:nvPr/>
        </p:nvSpPr>
        <p:spPr>
          <a:xfrm>
            <a:off x="350998" y="2128986"/>
            <a:ext cx="3645222" cy="5506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插入区域提案网络（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），从特征预测提案。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79C475-1D7D-4E6C-80FA-D1F0291A096D}"/>
              </a:ext>
            </a:extLst>
          </p:cNvPr>
          <p:cNvSpPr txBox="1"/>
          <p:nvPr/>
        </p:nvSpPr>
        <p:spPr>
          <a:xfrm>
            <a:off x="350998" y="1486910"/>
            <a:ext cx="244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做提案！</a:t>
            </a:r>
          </a:p>
        </p:txBody>
      </p:sp>
    </p:spTree>
    <p:extLst>
      <p:ext uri="{BB962C8B-B14F-4D97-AF65-F5344CB8AC3E}">
        <p14:creationId xmlns:p14="http://schemas.microsoft.com/office/powerpoint/2010/main" val="4205071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491880" y="404664"/>
            <a:ext cx="230425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区域提案网络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84F494-BE93-408C-8E42-CE6BB1631D01}"/>
              </a:ext>
            </a:extLst>
          </p:cNvPr>
          <p:cNvGrpSpPr/>
          <p:nvPr/>
        </p:nvGrpSpPr>
        <p:grpSpPr>
          <a:xfrm>
            <a:off x="323528" y="1988840"/>
            <a:ext cx="6716342" cy="3348378"/>
            <a:chOff x="133999" y="1281059"/>
            <a:chExt cx="6231884" cy="3025204"/>
          </a:xfrm>
        </p:grpSpPr>
        <p:grpSp>
          <p:nvGrpSpPr>
            <p:cNvPr id="4" name="object 2">
              <a:extLst>
                <a:ext uri="{FF2B5EF4-FFF2-40B4-BE49-F238E27FC236}">
                  <a16:creationId xmlns:a16="http://schemas.microsoft.com/office/drawing/2014/main" id="{DAC58AB6-C7EE-4A14-9FA7-DA8FA38CD870}"/>
                </a:ext>
              </a:extLst>
            </p:cNvPr>
            <p:cNvGrpSpPr/>
            <p:nvPr/>
          </p:nvGrpSpPr>
          <p:grpSpPr>
            <a:xfrm>
              <a:off x="3469705" y="1281059"/>
              <a:ext cx="2680970" cy="2326005"/>
              <a:chOff x="3469705" y="1281059"/>
              <a:chExt cx="2680970" cy="2326005"/>
            </a:xfrm>
          </p:grpSpPr>
          <p:sp>
            <p:nvSpPr>
              <p:cNvPr id="22" name="object 3">
                <a:extLst>
                  <a:ext uri="{FF2B5EF4-FFF2-40B4-BE49-F238E27FC236}">
                    <a16:creationId xmlns:a16="http://schemas.microsoft.com/office/drawing/2014/main" id="{33368746-0370-4043-A67A-66ACABBCB037}"/>
                  </a:ext>
                </a:extLst>
              </p:cNvPr>
              <p:cNvSpPr/>
              <p:nvPr/>
            </p:nvSpPr>
            <p:spPr>
              <a:xfrm>
                <a:off x="3474468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object 4">
                <a:extLst>
                  <a:ext uri="{FF2B5EF4-FFF2-40B4-BE49-F238E27FC236}">
                    <a16:creationId xmlns:a16="http://schemas.microsoft.com/office/drawing/2014/main" id="{3A0B07CE-5BEB-483A-9D28-1D27C4E65B42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bject 5">
                <a:extLst>
                  <a:ext uri="{FF2B5EF4-FFF2-40B4-BE49-F238E27FC236}">
                    <a16:creationId xmlns:a16="http://schemas.microsoft.com/office/drawing/2014/main" id="{5DB93E13-9667-4EC4-8D18-50182C7FEEA0}"/>
                  </a:ext>
                </a:extLst>
              </p:cNvPr>
              <p:cNvSpPr/>
              <p:nvPr/>
            </p:nvSpPr>
            <p:spPr>
              <a:xfrm>
                <a:off x="3474468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bject 6">
                <a:extLst>
                  <a:ext uri="{FF2B5EF4-FFF2-40B4-BE49-F238E27FC236}">
                    <a16:creationId xmlns:a16="http://schemas.microsoft.com/office/drawing/2014/main" id="{8986A86F-7DB4-4F30-B8C5-AF7726B8A47C}"/>
                  </a:ext>
                </a:extLst>
              </p:cNvPr>
              <p:cNvSpPr/>
              <p:nvPr/>
            </p:nvSpPr>
            <p:spPr>
              <a:xfrm>
                <a:off x="3474468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bject 7">
                <a:extLst>
                  <a:ext uri="{FF2B5EF4-FFF2-40B4-BE49-F238E27FC236}">
                    <a16:creationId xmlns:a16="http://schemas.microsoft.com/office/drawing/2014/main" id="{FD5CB6B4-D295-4ED4-8BCB-81881FA55CE4}"/>
                  </a:ext>
                </a:extLst>
              </p:cNvPr>
              <p:cNvSpPr/>
              <p:nvPr/>
            </p:nvSpPr>
            <p:spPr>
              <a:xfrm>
                <a:off x="3487093" y="1459397"/>
                <a:ext cx="2478582" cy="214272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object 8">
                <a:extLst>
                  <a:ext uri="{FF2B5EF4-FFF2-40B4-BE49-F238E27FC236}">
                    <a16:creationId xmlns:a16="http://schemas.microsoft.com/office/drawing/2014/main" id="{8AB28FF0-3660-4A21-8B12-263EC72D7817}"/>
                  </a:ext>
                </a:extLst>
              </p:cNvPr>
              <p:cNvSpPr/>
              <p:nvPr/>
            </p:nvSpPr>
            <p:spPr>
              <a:xfrm>
                <a:off x="3779892" y="1465397"/>
                <a:ext cx="0" cy="2120900"/>
              </a:xfrm>
              <a:custGeom>
                <a:avLst/>
                <a:gdLst/>
                <a:ahLst/>
                <a:cxnLst/>
                <a:rect l="l" t="t" r="r" b="b"/>
                <a:pathLst>
                  <a:path h="2120900">
                    <a:moveTo>
                      <a:pt x="0" y="0"/>
                    </a:moveTo>
                    <a:lnTo>
                      <a:pt x="0" y="2120695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object 9">
                <a:extLst>
                  <a:ext uri="{FF2B5EF4-FFF2-40B4-BE49-F238E27FC236}">
                    <a16:creationId xmlns:a16="http://schemas.microsoft.com/office/drawing/2014/main" id="{D32F3ED6-9104-4958-BB9E-1BCDBDB0CA1D}"/>
                  </a:ext>
                </a:extLst>
              </p:cNvPr>
              <p:cNvSpPr/>
              <p:nvPr/>
            </p:nvSpPr>
            <p:spPr>
              <a:xfrm>
                <a:off x="3474468" y="3296437"/>
                <a:ext cx="2489200" cy="508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5079">
                    <a:moveTo>
                      <a:pt x="0" y="0"/>
                    </a:moveTo>
                    <a:lnTo>
                      <a:pt x="2489094" y="0"/>
                    </a:lnTo>
                  </a:path>
                  <a:path w="2489200" h="5079">
                    <a:moveTo>
                      <a:pt x="0" y="4762"/>
                    </a:moveTo>
                    <a:lnTo>
                      <a:pt x="2489094" y="4762"/>
                    </a:lnTo>
                  </a:path>
                </a:pathLst>
              </a:custGeom>
              <a:ln w="7612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object 10">
                <a:extLst>
                  <a:ext uri="{FF2B5EF4-FFF2-40B4-BE49-F238E27FC236}">
                    <a16:creationId xmlns:a16="http://schemas.microsoft.com/office/drawing/2014/main" id="{066E136B-BE96-43EC-ACA3-916AEDEA562B}"/>
                  </a:ext>
                </a:extLst>
              </p:cNvPr>
              <p:cNvSpPr/>
              <p:nvPr/>
            </p:nvSpPr>
            <p:spPr>
              <a:xfrm>
                <a:off x="4091516" y="1469497"/>
                <a:ext cx="304800" cy="2132965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2132965">
                    <a:moveTo>
                      <a:pt x="0" y="1830746"/>
                    </a:moveTo>
                    <a:lnTo>
                      <a:pt x="0" y="2132695"/>
                    </a:lnTo>
                  </a:path>
                  <a:path w="304800" h="2132965">
                    <a:moveTo>
                      <a:pt x="0" y="0"/>
                    </a:moveTo>
                    <a:lnTo>
                      <a:pt x="0" y="1521146"/>
                    </a:lnTo>
                  </a:path>
                  <a:path w="304800" h="2132965">
                    <a:moveTo>
                      <a:pt x="304799" y="916338"/>
                    </a:moveTo>
                    <a:lnTo>
                      <a:pt x="304799" y="2132695"/>
                    </a:lnTo>
                  </a:path>
                  <a:path w="304800" h="2132965">
                    <a:moveTo>
                      <a:pt x="304799" y="0"/>
                    </a:moveTo>
                    <a:lnTo>
                      <a:pt x="304799" y="60673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bject 11">
                <a:extLst>
                  <a:ext uri="{FF2B5EF4-FFF2-40B4-BE49-F238E27FC236}">
                    <a16:creationId xmlns:a16="http://schemas.microsoft.com/office/drawing/2014/main" id="{6571A56E-75BC-42D1-BCF7-6202E5A16B59}"/>
                  </a:ext>
                </a:extLst>
              </p:cNvPr>
              <p:cNvSpPr/>
              <p:nvPr/>
            </p:nvSpPr>
            <p:spPr>
              <a:xfrm>
                <a:off x="4701115" y="1469497"/>
                <a:ext cx="0" cy="2132965"/>
              </a:xfrm>
              <a:custGeom>
                <a:avLst/>
                <a:gdLst/>
                <a:ahLst/>
                <a:cxnLst/>
                <a:rect l="l" t="t" r="r" b="b"/>
                <a:pathLst>
                  <a:path h="2132965">
                    <a:moveTo>
                      <a:pt x="0" y="0"/>
                    </a:moveTo>
                    <a:lnTo>
                      <a:pt x="0" y="2132695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bject 12">
                <a:extLst>
                  <a:ext uri="{FF2B5EF4-FFF2-40B4-BE49-F238E27FC236}">
                    <a16:creationId xmlns:a16="http://schemas.microsoft.com/office/drawing/2014/main" id="{CAD6B6B6-CF94-49A0-9DB6-AD0649750015}"/>
                  </a:ext>
                </a:extLst>
              </p:cNvPr>
              <p:cNvSpPr/>
              <p:nvPr/>
            </p:nvSpPr>
            <p:spPr>
              <a:xfrm>
                <a:off x="5005915" y="1469497"/>
                <a:ext cx="0" cy="2132965"/>
              </a:xfrm>
              <a:custGeom>
                <a:avLst/>
                <a:gdLst/>
                <a:ahLst/>
                <a:cxnLst/>
                <a:rect l="l" t="t" r="r" b="b"/>
                <a:pathLst>
                  <a:path h="2132965">
                    <a:moveTo>
                      <a:pt x="0" y="1221147"/>
                    </a:moveTo>
                    <a:lnTo>
                      <a:pt x="0" y="2132695"/>
                    </a:lnTo>
                  </a:path>
                  <a:path h="2132965">
                    <a:moveTo>
                      <a:pt x="0" y="0"/>
                    </a:moveTo>
                    <a:lnTo>
                      <a:pt x="0" y="91153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object 13">
                <a:extLst>
                  <a:ext uri="{FF2B5EF4-FFF2-40B4-BE49-F238E27FC236}">
                    <a16:creationId xmlns:a16="http://schemas.microsoft.com/office/drawing/2014/main" id="{10100653-8031-47FB-83F9-930D210F9135}"/>
                  </a:ext>
                </a:extLst>
              </p:cNvPr>
              <p:cNvSpPr/>
              <p:nvPr/>
            </p:nvSpPr>
            <p:spPr>
              <a:xfrm>
                <a:off x="5310714" y="1469497"/>
                <a:ext cx="0" cy="2132965"/>
              </a:xfrm>
              <a:custGeom>
                <a:avLst/>
                <a:gdLst/>
                <a:ahLst/>
                <a:cxnLst/>
                <a:rect l="l" t="t" r="r" b="b"/>
                <a:pathLst>
                  <a:path h="2132965">
                    <a:moveTo>
                      <a:pt x="0" y="0"/>
                    </a:moveTo>
                    <a:lnTo>
                      <a:pt x="0" y="2132695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object 14">
                <a:extLst>
                  <a:ext uri="{FF2B5EF4-FFF2-40B4-BE49-F238E27FC236}">
                    <a16:creationId xmlns:a16="http://schemas.microsoft.com/office/drawing/2014/main" id="{9D01E404-C0E8-4910-8B63-CA602A35BB7A}"/>
                  </a:ext>
                </a:extLst>
              </p:cNvPr>
              <p:cNvSpPr/>
              <p:nvPr/>
            </p:nvSpPr>
            <p:spPr>
              <a:xfrm>
                <a:off x="5615513" y="1469497"/>
                <a:ext cx="0" cy="2132965"/>
              </a:xfrm>
              <a:custGeom>
                <a:avLst/>
                <a:gdLst/>
                <a:ahLst/>
                <a:cxnLst/>
                <a:rect l="l" t="t" r="r" b="b"/>
                <a:pathLst>
                  <a:path h="2132965">
                    <a:moveTo>
                      <a:pt x="0" y="1525946"/>
                    </a:moveTo>
                    <a:lnTo>
                      <a:pt x="0" y="2132695"/>
                    </a:lnTo>
                  </a:path>
                  <a:path h="2132965">
                    <a:moveTo>
                      <a:pt x="0" y="0"/>
                    </a:moveTo>
                    <a:lnTo>
                      <a:pt x="0" y="1216347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bject 15">
                <a:extLst>
                  <a:ext uri="{FF2B5EF4-FFF2-40B4-BE49-F238E27FC236}">
                    <a16:creationId xmlns:a16="http://schemas.microsoft.com/office/drawing/2014/main" id="{3034E6A0-BEC2-43E9-A8A3-5DF71ABE597C}"/>
                  </a:ext>
                </a:extLst>
              </p:cNvPr>
              <p:cNvSpPr/>
              <p:nvPr/>
            </p:nvSpPr>
            <p:spPr>
              <a:xfrm>
                <a:off x="3474468" y="2989237"/>
                <a:ext cx="2489200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3810">
                    <a:moveTo>
                      <a:pt x="0" y="3806"/>
                    </a:moveTo>
                    <a:lnTo>
                      <a:pt x="2489094" y="3806"/>
                    </a:lnTo>
                  </a:path>
                  <a:path w="2489200" h="3810">
                    <a:moveTo>
                      <a:pt x="0" y="0"/>
                    </a:moveTo>
                    <a:lnTo>
                      <a:pt x="2489094" y="0"/>
                    </a:lnTo>
                  </a:path>
                </a:pathLst>
              </a:custGeom>
              <a:ln w="47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bject 16">
                <a:extLst>
                  <a:ext uri="{FF2B5EF4-FFF2-40B4-BE49-F238E27FC236}">
                    <a16:creationId xmlns:a16="http://schemas.microsoft.com/office/drawing/2014/main" id="{FC7049E0-635B-410D-8352-6DC6FD26A5B0}"/>
                  </a:ext>
                </a:extLst>
              </p:cNvPr>
              <p:cNvSpPr/>
              <p:nvPr/>
            </p:nvSpPr>
            <p:spPr>
              <a:xfrm>
                <a:off x="3474468" y="2996400"/>
                <a:ext cx="24892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>
                    <a:moveTo>
                      <a:pt x="0" y="0"/>
                    </a:moveTo>
                    <a:lnTo>
                      <a:pt x="320499" y="0"/>
                    </a:lnTo>
                  </a:path>
                  <a:path w="2489200">
                    <a:moveTo>
                      <a:pt x="630098" y="0"/>
                    </a:moveTo>
                    <a:lnTo>
                      <a:pt x="2489094" y="0"/>
                    </a:lnTo>
                  </a:path>
                </a:pathLst>
              </a:custGeom>
              <a:ln w="7612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bject 17">
                <a:extLst>
                  <a:ext uri="{FF2B5EF4-FFF2-40B4-BE49-F238E27FC236}">
                    <a16:creationId xmlns:a16="http://schemas.microsoft.com/office/drawing/2014/main" id="{0572B574-5DB1-4DDA-923F-1AD5D4B34BF6}"/>
                  </a:ext>
                </a:extLst>
              </p:cNvPr>
              <p:cNvSpPr/>
              <p:nvPr/>
            </p:nvSpPr>
            <p:spPr>
              <a:xfrm>
                <a:off x="3474468" y="2684438"/>
                <a:ext cx="2489200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3810">
                    <a:moveTo>
                      <a:pt x="0" y="3806"/>
                    </a:moveTo>
                    <a:lnTo>
                      <a:pt x="2489094" y="3806"/>
                    </a:lnTo>
                  </a:path>
                  <a:path w="2489200" h="3810">
                    <a:moveTo>
                      <a:pt x="0" y="0"/>
                    </a:moveTo>
                    <a:lnTo>
                      <a:pt x="2489094" y="0"/>
                    </a:lnTo>
                  </a:path>
                </a:pathLst>
              </a:custGeom>
              <a:ln w="47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bject 18">
                <a:extLst>
                  <a:ext uri="{FF2B5EF4-FFF2-40B4-BE49-F238E27FC236}">
                    <a16:creationId xmlns:a16="http://schemas.microsoft.com/office/drawing/2014/main" id="{A19646E4-191E-415F-9416-343EDD282A40}"/>
                  </a:ext>
                </a:extLst>
              </p:cNvPr>
              <p:cNvSpPr/>
              <p:nvPr/>
            </p:nvSpPr>
            <p:spPr>
              <a:xfrm>
                <a:off x="3474468" y="2691600"/>
                <a:ext cx="24892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>
                    <a:moveTo>
                      <a:pt x="0" y="0"/>
                    </a:moveTo>
                    <a:lnTo>
                      <a:pt x="1844496" y="0"/>
                    </a:lnTo>
                  </a:path>
                  <a:path w="2489200">
                    <a:moveTo>
                      <a:pt x="2154095" y="0"/>
                    </a:moveTo>
                    <a:lnTo>
                      <a:pt x="2489094" y="0"/>
                    </a:lnTo>
                  </a:path>
                </a:pathLst>
              </a:custGeom>
              <a:ln w="7612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bject 19">
                <a:extLst>
                  <a:ext uri="{FF2B5EF4-FFF2-40B4-BE49-F238E27FC236}">
                    <a16:creationId xmlns:a16="http://schemas.microsoft.com/office/drawing/2014/main" id="{5E95FFDA-3FBC-4FDA-B539-D703F0981314}"/>
                  </a:ext>
                </a:extLst>
              </p:cNvPr>
              <p:cNvSpPr/>
              <p:nvPr/>
            </p:nvSpPr>
            <p:spPr>
              <a:xfrm>
                <a:off x="3474468" y="2383435"/>
                <a:ext cx="2489200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3810">
                    <a:moveTo>
                      <a:pt x="0" y="0"/>
                    </a:moveTo>
                    <a:lnTo>
                      <a:pt x="2489094" y="0"/>
                    </a:lnTo>
                  </a:path>
                  <a:path w="2489200" h="3810">
                    <a:moveTo>
                      <a:pt x="0" y="3358"/>
                    </a:moveTo>
                    <a:lnTo>
                      <a:pt x="2489094" y="3358"/>
                    </a:lnTo>
                  </a:path>
                </a:pathLst>
              </a:custGeom>
              <a:ln w="479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object 20">
                <a:extLst>
                  <a:ext uri="{FF2B5EF4-FFF2-40B4-BE49-F238E27FC236}">
                    <a16:creationId xmlns:a16="http://schemas.microsoft.com/office/drawing/2014/main" id="{4C51FB4B-C988-4C08-8A91-2D8C41992552}"/>
                  </a:ext>
                </a:extLst>
              </p:cNvPr>
              <p:cNvSpPr/>
              <p:nvPr/>
            </p:nvSpPr>
            <p:spPr>
              <a:xfrm>
                <a:off x="3474468" y="2379631"/>
                <a:ext cx="24892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>
                    <a:moveTo>
                      <a:pt x="0" y="0"/>
                    </a:moveTo>
                    <a:lnTo>
                      <a:pt x="625298" y="0"/>
                    </a:lnTo>
                  </a:path>
                  <a:path w="2489200">
                    <a:moveTo>
                      <a:pt x="934898" y="0"/>
                    </a:moveTo>
                    <a:lnTo>
                      <a:pt x="2489094" y="0"/>
                    </a:lnTo>
                  </a:path>
                </a:pathLst>
              </a:custGeom>
              <a:ln w="6717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object 21">
                <a:extLst>
                  <a:ext uri="{FF2B5EF4-FFF2-40B4-BE49-F238E27FC236}">
                    <a16:creationId xmlns:a16="http://schemas.microsoft.com/office/drawing/2014/main" id="{C934F14B-5C9C-49DC-9D5B-2B5955C09469}"/>
                  </a:ext>
                </a:extLst>
              </p:cNvPr>
              <p:cNvSpPr/>
              <p:nvPr/>
            </p:nvSpPr>
            <p:spPr>
              <a:xfrm>
                <a:off x="3474468" y="2074832"/>
                <a:ext cx="2489200" cy="508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5080">
                    <a:moveTo>
                      <a:pt x="0" y="4762"/>
                    </a:moveTo>
                    <a:lnTo>
                      <a:pt x="2489094" y="4762"/>
                    </a:lnTo>
                  </a:path>
                  <a:path w="2489200" h="5080">
                    <a:moveTo>
                      <a:pt x="0" y="0"/>
                    </a:moveTo>
                    <a:lnTo>
                      <a:pt x="2489094" y="0"/>
                    </a:lnTo>
                  </a:path>
                </a:pathLst>
              </a:custGeom>
              <a:ln w="6717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object 22">
                <a:extLst>
                  <a:ext uri="{FF2B5EF4-FFF2-40B4-BE49-F238E27FC236}">
                    <a16:creationId xmlns:a16="http://schemas.microsoft.com/office/drawing/2014/main" id="{1BB7A0FE-158D-474B-A3B3-5714CC113012}"/>
                  </a:ext>
                </a:extLst>
              </p:cNvPr>
              <p:cNvSpPr/>
              <p:nvPr/>
            </p:nvSpPr>
            <p:spPr>
              <a:xfrm>
                <a:off x="3474468" y="1773391"/>
                <a:ext cx="24892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>
                    <a:moveTo>
                      <a:pt x="0" y="0"/>
                    </a:moveTo>
                    <a:lnTo>
                      <a:pt x="2489094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object 24">
              <a:extLst>
                <a:ext uri="{FF2B5EF4-FFF2-40B4-BE49-F238E27FC236}">
                  <a16:creationId xmlns:a16="http://schemas.microsoft.com/office/drawing/2014/main" id="{A79F8628-C863-4C02-84A9-CFC2634827C1}"/>
                </a:ext>
              </a:extLst>
            </p:cNvPr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object 25">
              <a:extLst>
                <a:ext uri="{FF2B5EF4-FFF2-40B4-BE49-F238E27FC236}">
                  <a16:creationId xmlns:a16="http://schemas.microsoft.com/office/drawing/2014/main" id="{80317569-5B50-4C1B-9745-693B8BF43DB6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20" name="object 26">
                <a:extLst>
                  <a:ext uri="{FF2B5EF4-FFF2-40B4-BE49-F238E27FC236}">
                    <a16:creationId xmlns:a16="http://schemas.microsoft.com/office/drawing/2014/main" id="{22F6F2FD-9C60-4AF6-B240-41E9FA59EDB2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bject 27">
                <a:extLst>
                  <a:ext uri="{FF2B5EF4-FFF2-40B4-BE49-F238E27FC236}">
                    <a16:creationId xmlns:a16="http://schemas.microsoft.com/office/drawing/2014/main" id="{D5427989-E868-48BB-890F-59A137B0E04D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object 28">
              <a:extLst>
                <a:ext uri="{FF2B5EF4-FFF2-40B4-BE49-F238E27FC236}">
                  <a16:creationId xmlns:a16="http://schemas.microsoft.com/office/drawing/2014/main" id="{ABAFAA3A-FD03-4734-A5AF-5F60869C645B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0623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29">
              <a:extLst>
                <a:ext uri="{FF2B5EF4-FFF2-40B4-BE49-F238E27FC236}">
                  <a16:creationId xmlns:a16="http://schemas.microsoft.com/office/drawing/2014/main" id="{A9DBABD0-4DCD-42E1-9B6F-7FBFA8CA0A2C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0360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bject 30">
              <a:extLst>
                <a:ext uri="{FF2B5EF4-FFF2-40B4-BE49-F238E27FC236}">
                  <a16:creationId xmlns:a16="http://schemas.microsoft.com/office/drawing/2014/main" id="{CE4D84BD-C170-4BC1-B7F5-73A825D34448}"/>
                </a:ext>
              </a:extLst>
            </p:cNvPr>
            <p:cNvSpPr txBox="1"/>
            <p:nvPr/>
          </p:nvSpPr>
          <p:spPr>
            <a:xfrm>
              <a:off x="4095166" y="3933461"/>
              <a:ext cx="1209040" cy="20623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sz="1400" spc="-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31">
              <a:extLst>
                <a:ext uri="{FF2B5EF4-FFF2-40B4-BE49-F238E27FC236}">
                  <a16:creationId xmlns:a16="http://schemas.microsoft.com/office/drawing/2014/main" id="{FB04A2C7-D1C1-4DE8-9A85-D6F80DD13B76}"/>
                </a:ext>
              </a:extLst>
            </p:cNvPr>
            <p:cNvSpPr txBox="1"/>
            <p:nvPr/>
          </p:nvSpPr>
          <p:spPr>
            <a:xfrm>
              <a:off x="3922864" y="4100027"/>
              <a:ext cx="1556385" cy="20623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object 33">
              <a:extLst>
                <a:ext uri="{FF2B5EF4-FFF2-40B4-BE49-F238E27FC236}">
                  <a16:creationId xmlns:a16="http://schemas.microsoft.com/office/drawing/2014/main" id="{E7FFDDCA-6832-4845-8D28-BAAF753AF38D}"/>
                </a:ext>
              </a:extLst>
            </p:cNvPr>
            <p:cNvGrpSpPr/>
            <p:nvPr/>
          </p:nvGrpSpPr>
          <p:grpSpPr>
            <a:xfrm>
              <a:off x="3058168" y="1403944"/>
              <a:ext cx="3307715" cy="2569210"/>
              <a:chOff x="3058168" y="1403944"/>
              <a:chExt cx="3307715" cy="2569210"/>
            </a:xfrm>
          </p:grpSpPr>
          <p:sp>
            <p:nvSpPr>
              <p:cNvPr id="12" name="object 34">
                <a:extLst>
                  <a:ext uri="{FF2B5EF4-FFF2-40B4-BE49-F238E27FC236}">
                    <a16:creationId xmlns:a16="http://schemas.microsoft.com/office/drawing/2014/main" id="{D95CCE1E-0657-4087-8D05-D39298B3BC3B}"/>
                  </a:ext>
                </a:extLst>
              </p:cNvPr>
              <p:cNvSpPr/>
              <p:nvPr/>
            </p:nvSpPr>
            <p:spPr>
              <a:xfrm>
                <a:off x="3991616" y="1727793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4985E8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object 35">
                <a:extLst>
                  <a:ext uri="{FF2B5EF4-FFF2-40B4-BE49-F238E27FC236}">
                    <a16:creationId xmlns:a16="http://schemas.microsoft.com/office/drawing/2014/main" id="{375E429A-140D-48F4-9557-8B829630877B}"/>
                  </a:ext>
                </a:extLst>
              </p:cNvPr>
              <p:cNvSpPr/>
              <p:nvPr/>
            </p:nvSpPr>
            <p:spPr>
              <a:xfrm>
                <a:off x="4709365" y="2381035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80">
                    <a:moveTo>
                      <a:pt x="309599" y="309609"/>
                    </a:moveTo>
                    <a:lnTo>
                      <a:pt x="0" y="30960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609"/>
                    </a:lnTo>
                    <a:close/>
                  </a:path>
                </a:pathLst>
              </a:custGeom>
              <a:solidFill>
                <a:srgbClr val="4985E8">
                  <a:alpha val="52308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bject 36">
                <a:extLst>
                  <a:ext uri="{FF2B5EF4-FFF2-40B4-BE49-F238E27FC236}">
                    <a16:creationId xmlns:a16="http://schemas.microsoft.com/office/drawing/2014/main" id="{F448D68F-2528-486D-98D1-70D537E85C33}"/>
                  </a:ext>
                </a:extLst>
              </p:cNvPr>
              <p:cNvSpPr/>
              <p:nvPr/>
            </p:nvSpPr>
            <p:spPr>
              <a:xfrm>
                <a:off x="3382018" y="1422994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4985E8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object 37">
                <a:extLst>
                  <a:ext uri="{FF2B5EF4-FFF2-40B4-BE49-F238E27FC236}">
                    <a16:creationId xmlns:a16="http://schemas.microsoft.com/office/drawing/2014/main" id="{7A220D2E-5771-4D20-8F96-658E90263F31}"/>
                  </a:ext>
                </a:extLst>
              </p:cNvPr>
              <p:cNvSpPr/>
              <p:nvPr/>
            </p:nvSpPr>
            <p:spPr>
              <a:xfrm>
                <a:off x="4099766" y="2076235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80">
                    <a:moveTo>
                      <a:pt x="309599" y="309599"/>
                    </a:moveTo>
                    <a:lnTo>
                      <a:pt x="0" y="30959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599"/>
                    </a:lnTo>
                    <a:close/>
                  </a:path>
                </a:pathLst>
              </a:custGeom>
              <a:solidFill>
                <a:srgbClr val="4985E8">
                  <a:alpha val="52308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object 38">
                <a:extLst>
                  <a:ext uri="{FF2B5EF4-FFF2-40B4-BE49-F238E27FC236}">
                    <a16:creationId xmlns:a16="http://schemas.microsoft.com/office/drawing/2014/main" id="{201910BA-6E6A-4CC4-8B48-5F85D807970C}"/>
                  </a:ext>
                </a:extLst>
              </p:cNvPr>
              <p:cNvSpPr/>
              <p:nvPr/>
            </p:nvSpPr>
            <p:spPr>
              <a:xfrm>
                <a:off x="4601215" y="2032593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4985E8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bject 39">
                <a:extLst>
                  <a:ext uri="{FF2B5EF4-FFF2-40B4-BE49-F238E27FC236}">
                    <a16:creationId xmlns:a16="http://schemas.microsoft.com/office/drawing/2014/main" id="{DB2C4D28-F4E3-4F7F-92AC-42D43B983AC9}"/>
                  </a:ext>
                </a:extLst>
              </p:cNvPr>
              <p:cNvSpPr/>
              <p:nvPr/>
            </p:nvSpPr>
            <p:spPr>
              <a:xfrm>
                <a:off x="5318964" y="2685844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80">
                    <a:moveTo>
                      <a:pt x="309599" y="309599"/>
                    </a:moveTo>
                    <a:lnTo>
                      <a:pt x="0" y="30959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599"/>
                    </a:lnTo>
                    <a:close/>
                  </a:path>
                </a:pathLst>
              </a:custGeom>
              <a:solidFill>
                <a:srgbClr val="4985E8">
                  <a:alpha val="52308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bject 40">
                <a:extLst>
                  <a:ext uri="{FF2B5EF4-FFF2-40B4-BE49-F238E27FC236}">
                    <a16:creationId xmlns:a16="http://schemas.microsoft.com/office/drawing/2014/main" id="{4DED2A63-25F1-4185-93E9-2FCC52E3D1AA}"/>
                  </a:ext>
                </a:extLst>
              </p:cNvPr>
              <p:cNvSpPr/>
              <p:nvPr/>
            </p:nvSpPr>
            <p:spPr>
              <a:xfrm>
                <a:off x="3077218" y="2337392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4985E8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bject 41">
                <a:extLst>
                  <a:ext uri="{FF2B5EF4-FFF2-40B4-BE49-F238E27FC236}">
                    <a16:creationId xmlns:a16="http://schemas.microsoft.com/office/drawing/2014/main" id="{F3D0EFD1-6CCA-4586-A8EE-3BAF9D019435}"/>
                  </a:ext>
                </a:extLst>
              </p:cNvPr>
              <p:cNvSpPr/>
              <p:nvPr/>
            </p:nvSpPr>
            <p:spPr>
              <a:xfrm>
                <a:off x="3794967" y="2990643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79">
                    <a:moveTo>
                      <a:pt x="309599" y="309599"/>
                    </a:moveTo>
                    <a:lnTo>
                      <a:pt x="0" y="30959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599"/>
                    </a:lnTo>
                    <a:close/>
                  </a:path>
                </a:pathLst>
              </a:custGeom>
              <a:solidFill>
                <a:srgbClr val="4985E8">
                  <a:alpha val="52308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7702B52-ACA3-4A85-80A0-8E26D1301735}"/>
              </a:ext>
            </a:extLst>
          </p:cNvPr>
          <p:cNvSpPr txBox="1"/>
          <p:nvPr/>
        </p:nvSpPr>
        <p:spPr>
          <a:xfrm>
            <a:off x="5919862" y="1248184"/>
            <a:ext cx="322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想象一下，在特征图中的每个点都有一个固定大小的锚框</a:t>
            </a:r>
          </a:p>
        </p:txBody>
      </p:sp>
    </p:spTree>
    <p:extLst>
      <p:ext uri="{BB962C8B-B14F-4D97-AF65-F5344CB8AC3E}">
        <p14:creationId xmlns:p14="http://schemas.microsoft.com/office/powerpoint/2010/main" val="4284992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9700DAA-2480-487B-BC96-EF19EA0CB228}"/>
              </a:ext>
            </a:extLst>
          </p:cNvPr>
          <p:cNvGrpSpPr/>
          <p:nvPr/>
        </p:nvGrpSpPr>
        <p:grpSpPr>
          <a:xfrm>
            <a:off x="94865" y="1783018"/>
            <a:ext cx="9176323" cy="3340997"/>
            <a:chOff x="133999" y="1281059"/>
            <a:chExt cx="8847589" cy="3040274"/>
          </a:xfrm>
        </p:grpSpPr>
        <p:grpSp>
          <p:nvGrpSpPr>
            <p:cNvPr id="4" name="object 2">
              <a:extLst>
                <a:ext uri="{FF2B5EF4-FFF2-40B4-BE49-F238E27FC236}">
                  <a16:creationId xmlns:a16="http://schemas.microsoft.com/office/drawing/2014/main" id="{E36409F4-7B62-4E52-BC07-0265DD73060D}"/>
                </a:ext>
              </a:extLst>
            </p:cNvPr>
            <p:cNvGrpSpPr/>
            <p:nvPr/>
          </p:nvGrpSpPr>
          <p:grpSpPr>
            <a:xfrm>
              <a:off x="2776956" y="1281059"/>
              <a:ext cx="3373754" cy="2326005"/>
              <a:chOff x="2776956" y="1281059"/>
              <a:chExt cx="3373754" cy="2326005"/>
            </a:xfrm>
          </p:grpSpPr>
          <p:sp>
            <p:nvSpPr>
              <p:cNvPr id="28" name="object 3">
                <a:extLst>
                  <a:ext uri="{FF2B5EF4-FFF2-40B4-BE49-F238E27FC236}">
                    <a16:creationId xmlns:a16="http://schemas.microsoft.com/office/drawing/2014/main" id="{4B095D38-D453-4F2E-8584-3C3599D467D1}"/>
                  </a:ext>
                </a:extLst>
              </p:cNvPr>
              <p:cNvSpPr/>
              <p:nvPr/>
            </p:nvSpPr>
            <p:spPr>
              <a:xfrm>
                <a:off x="3474467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object 4">
                <a:extLst>
                  <a:ext uri="{FF2B5EF4-FFF2-40B4-BE49-F238E27FC236}">
                    <a16:creationId xmlns:a16="http://schemas.microsoft.com/office/drawing/2014/main" id="{F48058F1-7B90-4D57-A197-500A21FB201C}"/>
                  </a:ext>
                </a:extLst>
              </p:cNvPr>
              <p:cNvSpPr/>
              <p:nvPr/>
            </p:nvSpPr>
            <p:spPr>
              <a:xfrm>
                <a:off x="5960912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bject 5">
                <a:extLst>
                  <a:ext uri="{FF2B5EF4-FFF2-40B4-BE49-F238E27FC236}">
                    <a16:creationId xmlns:a16="http://schemas.microsoft.com/office/drawing/2014/main" id="{8FF5B68B-5EF6-4422-8226-79B5F83F3A4C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bject 6">
                <a:extLst>
                  <a:ext uri="{FF2B5EF4-FFF2-40B4-BE49-F238E27FC236}">
                    <a16:creationId xmlns:a16="http://schemas.microsoft.com/office/drawing/2014/main" id="{ED85A705-568C-4BDB-B6F2-2AF3AFE67015}"/>
                  </a:ext>
                </a:extLst>
              </p:cNvPr>
              <p:cNvSpPr/>
              <p:nvPr/>
            </p:nvSpPr>
            <p:spPr>
              <a:xfrm>
                <a:off x="3474467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object 7">
                <a:extLst>
                  <a:ext uri="{FF2B5EF4-FFF2-40B4-BE49-F238E27FC236}">
                    <a16:creationId xmlns:a16="http://schemas.microsoft.com/office/drawing/2014/main" id="{D4CEABB5-A5F3-42E5-8BB5-6BBCB6B426D0}"/>
                  </a:ext>
                </a:extLst>
              </p:cNvPr>
              <p:cNvSpPr/>
              <p:nvPr/>
            </p:nvSpPr>
            <p:spPr>
              <a:xfrm>
                <a:off x="3487092" y="1459397"/>
                <a:ext cx="2478582" cy="214272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object 8">
                <a:extLst>
                  <a:ext uri="{FF2B5EF4-FFF2-40B4-BE49-F238E27FC236}">
                    <a16:creationId xmlns:a16="http://schemas.microsoft.com/office/drawing/2014/main" id="{E6ACC134-6C58-41E1-ACCF-BCCDB7DD4B19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bject 9">
                <a:extLst>
                  <a:ext uri="{FF2B5EF4-FFF2-40B4-BE49-F238E27FC236}">
                    <a16:creationId xmlns:a16="http://schemas.microsoft.com/office/drawing/2014/main" id="{4C2ABBAE-628C-48FC-974D-E2B9AFF03EE5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object 11">
              <a:extLst>
                <a:ext uri="{FF2B5EF4-FFF2-40B4-BE49-F238E27FC236}">
                  <a16:creationId xmlns:a16="http://schemas.microsoft.com/office/drawing/2014/main" id="{297C7D67-D7CF-4C3D-8CD4-A3D978A9D354}"/>
                </a:ext>
              </a:extLst>
            </p:cNvPr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12">
              <a:extLst>
                <a:ext uri="{FF2B5EF4-FFF2-40B4-BE49-F238E27FC236}">
                  <a16:creationId xmlns:a16="http://schemas.microsoft.com/office/drawing/2014/main" id="{D1D603EC-E313-486F-B161-45B62583340C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077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13">
              <a:extLst>
                <a:ext uri="{FF2B5EF4-FFF2-40B4-BE49-F238E27FC236}">
                  <a16:creationId xmlns:a16="http://schemas.microsoft.com/office/drawing/2014/main" id="{550645CE-BB37-47E2-965C-4B1F50153EDE}"/>
                </a:ext>
              </a:extLst>
            </p:cNvPr>
            <p:cNvSpPr/>
            <p:nvPr/>
          </p:nvSpPr>
          <p:spPr>
            <a:xfrm>
              <a:off x="3474468" y="1465397"/>
              <a:ext cx="2489200" cy="2137410"/>
            </a:xfrm>
            <a:custGeom>
              <a:avLst/>
              <a:gdLst/>
              <a:ahLst/>
              <a:cxnLst/>
              <a:rect l="l" t="t" r="r" b="b"/>
              <a:pathLst>
                <a:path w="2489200" h="2137410">
                  <a:moveTo>
                    <a:pt x="305424" y="0"/>
                  </a:moveTo>
                  <a:lnTo>
                    <a:pt x="305424" y="2120695"/>
                  </a:lnTo>
                </a:path>
                <a:path w="2489200" h="2137410">
                  <a:moveTo>
                    <a:pt x="0" y="1831996"/>
                  </a:moveTo>
                  <a:lnTo>
                    <a:pt x="2489094" y="1831996"/>
                  </a:lnTo>
                </a:path>
                <a:path w="2489200" h="2137410">
                  <a:moveTo>
                    <a:pt x="617048" y="4099"/>
                  </a:moveTo>
                  <a:lnTo>
                    <a:pt x="617048" y="2136795"/>
                  </a:lnTo>
                </a:path>
                <a:path w="2489200" h="2137410">
                  <a:moveTo>
                    <a:pt x="921848" y="4099"/>
                  </a:moveTo>
                  <a:lnTo>
                    <a:pt x="921848" y="2136795"/>
                  </a:lnTo>
                </a:path>
                <a:path w="2489200" h="2137410">
                  <a:moveTo>
                    <a:pt x="1226647" y="4099"/>
                  </a:moveTo>
                  <a:lnTo>
                    <a:pt x="1226647" y="2136795"/>
                  </a:lnTo>
                </a:path>
                <a:path w="2489200" h="2137410">
                  <a:moveTo>
                    <a:pt x="1531446" y="4099"/>
                  </a:moveTo>
                  <a:lnTo>
                    <a:pt x="1531446" y="2136795"/>
                  </a:lnTo>
                </a:path>
                <a:path w="2489200" h="2137410">
                  <a:moveTo>
                    <a:pt x="1836246" y="4099"/>
                  </a:moveTo>
                  <a:lnTo>
                    <a:pt x="1836246" y="2136795"/>
                  </a:lnTo>
                </a:path>
                <a:path w="2489200" h="2137410">
                  <a:moveTo>
                    <a:pt x="2141045" y="4099"/>
                  </a:moveTo>
                  <a:lnTo>
                    <a:pt x="2141045" y="2136795"/>
                  </a:lnTo>
                </a:path>
                <a:path w="2489200" h="2137410">
                  <a:moveTo>
                    <a:pt x="0" y="1527196"/>
                  </a:moveTo>
                  <a:lnTo>
                    <a:pt x="2489094" y="1527196"/>
                  </a:lnTo>
                </a:path>
                <a:path w="2489200" h="2137410">
                  <a:moveTo>
                    <a:pt x="0" y="1222397"/>
                  </a:moveTo>
                  <a:lnTo>
                    <a:pt x="2489094" y="1222397"/>
                  </a:lnTo>
                </a:path>
                <a:path w="2489200" h="2137410">
                  <a:moveTo>
                    <a:pt x="0" y="917593"/>
                  </a:moveTo>
                  <a:lnTo>
                    <a:pt x="2489094" y="917593"/>
                  </a:lnTo>
                </a:path>
                <a:path w="2489200" h="2137410">
                  <a:moveTo>
                    <a:pt x="0" y="612793"/>
                  </a:moveTo>
                  <a:lnTo>
                    <a:pt x="2489094" y="612793"/>
                  </a:lnTo>
                </a:path>
                <a:path w="2489200" h="2137410">
                  <a:moveTo>
                    <a:pt x="0" y="307994"/>
                  </a:moveTo>
                  <a:lnTo>
                    <a:pt x="2489094" y="307994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4">
              <a:extLst>
                <a:ext uri="{FF2B5EF4-FFF2-40B4-BE49-F238E27FC236}">
                  <a16:creationId xmlns:a16="http://schemas.microsoft.com/office/drawing/2014/main" id="{4E152D13-9C09-4875-99DE-E4D6ABDFBE49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06515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bject 15">
              <a:extLst>
                <a:ext uri="{FF2B5EF4-FFF2-40B4-BE49-F238E27FC236}">
                  <a16:creationId xmlns:a16="http://schemas.microsoft.com/office/drawing/2014/main" id="{9CA5A9FE-426A-436B-8CC7-BB4F280BA093}"/>
                </a:ext>
              </a:extLst>
            </p:cNvPr>
            <p:cNvSpPr txBox="1"/>
            <p:nvPr/>
          </p:nvSpPr>
          <p:spPr>
            <a:xfrm>
              <a:off x="4090685" y="3925343"/>
              <a:ext cx="1209040" cy="2077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sz="1400" spc="-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B32D4698-FD7D-4960-927D-1470B3E98AEF}"/>
                </a:ext>
              </a:extLst>
            </p:cNvPr>
            <p:cNvSpPr txBox="1"/>
            <p:nvPr/>
          </p:nvSpPr>
          <p:spPr>
            <a:xfrm>
              <a:off x="3922864" y="4100027"/>
              <a:ext cx="1556385" cy="2077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object 18">
              <a:extLst>
                <a:ext uri="{FF2B5EF4-FFF2-40B4-BE49-F238E27FC236}">
                  <a16:creationId xmlns:a16="http://schemas.microsoft.com/office/drawing/2014/main" id="{710BB112-046C-4218-B348-E4E8CEA99259}"/>
                </a:ext>
              </a:extLst>
            </p:cNvPr>
            <p:cNvGrpSpPr/>
            <p:nvPr/>
          </p:nvGrpSpPr>
          <p:grpSpPr>
            <a:xfrm>
              <a:off x="3058168" y="1403944"/>
              <a:ext cx="3737610" cy="2569210"/>
              <a:chOff x="3058168" y="1403944"/>
              <a:chExt cx="3737610" cy="2569210"/>
            </a:xfrm>
          </p:grpSpPr>
          <p:sp>
            <p:nvSpPr>
              <p:cNvPr id="18" name="object 19">
                <a:extLst>
                  <a:ext uri="{FF2B5EF4-FFF2-40B4-BE49-F238E27FC236}">
                    <a16:creationId xmlns:a16="http://schemas.microsoft.com/office/drawing/2014/main" id="{AE1351C0-161F-4A32-903D-A58218F0A48C}"/>
                  </a:ext>
                </a:extLst>
              </p:cNvPr>
              <p:cNvSpPr/>
              <p:nvPr/>
            </p:nvSpPr>
            <p:spPr>
              <a:xfrm>
                <a:off x="3991616" y="1727793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bject 20">
                <a:extLst>
                  <a:ext uri="{FF2B5EF4-FFF2-40B4-BE49-F238E27FC236}">
                    <a16:creationId xmlns:a16="http://schemas.microsoft.com/office/drawing/2014/main" id="{A2B236B8-F0F7-40DD-8772-1C6DC5754028}"/>
                  </a:ext>
                </a:extLst>
              </p:cNvPr>
              <p:cNvSpPr/>
              <p:nvPr/>
            </p:nvSpPr>
            <p:spPr>
              <a:xfrm>
                <a:off x="4709365" y="2381035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80">
                    <a:moveTo>
                      <a:pt x="309599" y="309609"/>
                    </a:moveTo>
                    <a:lnTo>
                      <a:pt x="0" y="30960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609"/>
                    </a:lnTo>
                    <a:close/>
                  </a:path>
                </a:pathLst>
              </a:custGeom>
              <a:solidFill>
                <a:srgbClr val="00FF00">
                  <a:alpha val="31539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bject 21">
                <a:extLst>
                  <a:ext uri="{FF2B5EF4-FFF2-40B4-BE49-F238E27FC236}">
                    <a16:creationId xmlns:a16="http://schemas.microsoft.com/office/drawing/2014/main" id="{B7D61BCD-ED67-4A3C-B26A-C80C3D634712}"/>
                  </a:ext>
                </a:extLst>
              </p:cNvPr>
              <p:cNvSpPr/>
              <p:nvPr/>
            </p:nvSpPr>
            <p:spPr>
              <a:xfrm>
                <a:off x="3382018" y="1422994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C918DED9-D905-4BD6-AF9D-FFACE58FD59D}"/>
                  </a:ext>
                </a:extLst>
              </p:cNvPr>
              <p:cNvSpPr/>
              <p:nvPr/>
            </p:nvSpPr>
            <p:spPr>
              <a:xfrm>
                <a:off x="4099766" y="2076235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80">
                    <a:moveTo>
                      <a:pt x="309599" y="309599"/>
                    </a:moveTo>
                    <a:lnTo>
                      <a:pt x="0" y="30959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599"/>
                    </a:lnTo>
                    <a:close/>
                  </a:path>
                </a:pathLst>
              </a:custGeom>
              <a:solidFill>
                <a:srgbClr val="FF0000">
                  <a:alpha val="31369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bject 23">
                <a:extLst>
                  <a:ext uri="{FF2B5EF4-FFF2-40B4-BE49-F238E27FC236}">
                    <a16:creationId xmlns:a16="http://schemas.microsoft.com/office/drawing/2014/main" id="{05B7755A-6B6F-4E79-9266-DD41570911DC}"/>
                  </a:ext>
                </a:extLst>
              </p:cNvPr>
              <p:cNvSpPr/>
              <p:nvPr/>
            </p:nvSpPr>
            <p:spPr>
              <a:xfrm>
                <a:off x="4601215" y="2032593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object 24">
                <a:extLst>
                  <a:ext uri="{FF2B5EF4-FFF2-40B4-BE49-F238E27FC236}">
                    <a16:creationId xmlns:a16="http://schemas.microsoft.com/office/drawing/2014/main" id="{CB05D045-C562-4895-BF84-6EBB451C7EA0}"/>
                  </a:ext>
                </a:extLst>
              </p:cNvPr>
              <p:cNvSpPr/>
              <p:nvPr/>
            </p:nvSpPr>
            <p:spPr>
              <a:xfrm>
                <a:off x="5318964" y="2685844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80">
                    <a:moveTo>
                      <a:pt x="309599" y="309599"/>
                    </a:moveTo>
                    <a:lnTo>
                      <a:pt x="0" y="30959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599"/>
                    </a:lnTo>
                    <a:close/>
                  </a:path>
                </a:pathLst>
              </a:custGeom>
              <a:solidFill>
                <a:srgbClr val="FF0000">
                  <a:alpha val="31369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bject 25">
                <a:extLst>
                  <a:ext uri="{FF2B5EF4-FFF2-40B4-BE49-F238E27FC236}">
                    <a16:creationId xmlns:a16="http://schemas.microsoft.com/office/drawing/2014/main" id="{E49565AE-8B40-4E09-9952-7A0E7F7C40B0}"/>
                  </a:ext>
                </a:extLst>
              </p:cNvPr>
              <p:cNvSpPr/>
              <p:nvPr/>
            </p:nvSpPr>
            <p:spPr>
              <a:xfrm>
                <a:off x="3077218" y="2337392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6D7F223A-59FF-4298-ADC5-BDA588D306E3}"/>
                  </a:ext>
                </a:extLst>
              </p:cNvPr>
              <p:cNvSpPr/>
              <p:nvPr/>
            </p:nvSpPr>
            <p:spPr>
              <a:xfrm>
                <a:off x="3794967" y="2990643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79">
                    <a:moveTo>
                      <a:pt x="309599" y="309599"/>
                    </a:moveTo>
                    <a:lnTo>
                      <a:pt x="0" y="30959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599"/>
                    </a:lnTo>
                    <a:close/>
                  </a:path>
                </a:pathLst>
              </a:custGeom>
              <a:solidFill>
                <a:srgbClr val="FF0000">
                  <a:alpha val="31369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bject 27">
                <a:extLst>
                  <a:ext uri="{FF2B5EF4-FFF2-40B4-BE49-F238E27FC236}">
                    <a16:creationId xmlns:a16="http://schemas.microsoft.com/office/drawing/2014/main" id="{695C9F1A-F47F-46FE-985C-844697630615}"/>
                  </a:ext>
                </a:extLst>
              </p:cNvPr>
              <p:cNvSpPr/>
              <p:nvPr/>
            </p:nvSpPr>
            <p:spPr>
              <a:xfrm>
                <a:off x="6258812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object 28">
                <a:extLst>
                  <a:ext uri="{FF2B5EF4-FFF2-40B4-BE49-F238E27FC236}">
                    <a16:creationId xmlns:a16="http://schemas.microsoft.com/office/drawing/2014/main" id="{37203D73-EE5D-4520-A15A-DC53AB1DA570}"/>
                  </a:ext>
                </a:extLst>
              </p:cNvPr>
              <p:cNvSpPr/>
              <p:nvPr/>
            </p:nvSpPr>
            <p:spPr>
              <a:xfrm>
                <a:off x="6258812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object 29">
              <a:extLst>
                <a:ext uri="{FF2B5EF4-FFF2-40B4-BE49-F238E27FC236}">
                  <a16:creationId xmlns:a16="http://schemas.microsoft.com/office/drawing/2014/main" id="{B132B7B0-70BA-4CB0-96B9-D2C5DFD1E6A4}"/>
                </a:ext>
              </a:extLst>
            </p:cNvPr>
            <p:cNvSpPr txBox="1"/>
            <p:nvPr/>
          </p:nvSpPr>
          <p:spPr>
            <a:xfrm>
              <a:off x="6303638" y="2446509"/>
              <a:ext cx="440690" cy="2077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bject 30">
              <a:extLst>
                <a:ext uri="{FF2B5EF4-FFF2-40B4-BE49-F238E27FC236}">
                  <a16:creationId xmlns:a16="http://schemas.microsoft.com/office/drawing/2014/main" id="{4AB9E863-EFD1-4351-A583-FA12EFDB75A4}"/>
                </a:ext>
              </a:extLst>
            </p:cNvPr>
            <p:cNvSpPr txBox="1"/>
            <p:nvPr/>
          </p:nvSpPr>
          <p:spPr>
            <a:xfrm>
              <a:off x="7347733" y="2046708"/>
              <a:ext cx="1633855" cy="39601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ts val="1664"/>
                </a:lnSpc>
                <a:spcBef>
                  <a:spcPts val="100"/>
                </a:spcBef>
              </a:pPr>
              <a:r>
                <a:rPr lang="zh-CN" altLang="en-US"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锚是一个对象？</a:t>
              </a:r>
            </a:p>
            <a:p>
              <a:pPr marL="1270" algn="ctr">
                <a:lnSpc>
                  <a:spcPts val="1664"/>
                </a:lnSpc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object 31">
              <a:extLst>
                <a:ext uri="{FF2B5EF4-FFF2-40B4-BE49-F238E27FC236}">
                  <a16:creationId xmlns:a16="http://schemas.microsoft.com/office/drawing/2014/main" id="{C79B22BF-34DD-4B3D-A7F9-E0421CBE57E3}"/>
                </a:ext>
              </a:extLst>
            </p:cNvPr>
            <p:cNvGrpSpPr/>
            <p:nvPr/>
          </p:nvGrpSpPr>
          <p:grpSpPr>
            <a:xfrm>
              <a:off x="6859811" y="2259330"/>
              <a:ext cx="407034" cy="82550"/>
              <a:chOff x="6859811" y="2259330"/>
              <a:chExt cx="407034" cy="82550"/>
            </a:xfrm>
          </p:grpSpPr>
          <p:sp>
            <p:nvSpPr>
              <p:cNvPr id="16" name="object 32">
                <a:extLst>
                  <a:ext uri="{FF2B5EF4-FFF2-40B4-BE49-F238E27FC236}">
                    <a16:creationId xmlns:a16="http://schemas.microsoft.com/office/drawing/2014/main" id="{7D1DF140-AC60-4558-A3F1-92F253372D28}"/>
                  </a:ext>
                </a:extLst>
              </p:cNvPr>
              <p:cNvSpPr/>
              <p:nvPr/>
            </p:nvSpPr>
            <p:spPr>
              <a:xfrm>
                <a:off x="6859811" y="2300320"/>
                <a:ext cx="3111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11150">
                    <a:moveTo>
                      <a:pt x="0" y="0"/>
                    </a:moveTo>
                    <a:lnTo>
                      <a:pt x="310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bject 33">
                <a:extLst>
                  <a:ext uri="{FF2B5EF4-FFF2-40B4-BE49-F238E27FC236}">
                    <a16:creationId xmlns:a16="http://schemas.microsoft.com/office/drawing/2014/main" id="{1F2B5B23-F94B-447D-9F1D-61C43AD928B0}"/>
                  </a:ext>
                </a:extLst>
              </p:cNvPr>
              <p:cNvSpPr/>
              <p:nvPr/>
            </p:nvSpPr>
            <p:spPr>
              <a:xfrm>
                <a:off x="7161085" y="2259330"/>
                <a:ext cx="105499" cy="8197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object 34">
              <a:extLst>
                <a:ext uri="{FF2B5EF4-FFF2-40B4-BE49-F238E27FC236}">
                  <a16:creationId xmlns:a16="http://schemas.microsoft.com/office/drawing/2014/main" id="{B1951DA1-8992-4236-8FAC-D1661DC7FD53}"/>
                </a:ext>
              </a:extLst>
            </p:cNvPr>
            <p:cNvSpPr txBox="1"/>
            <p:nvPr/>
          </p:nvSpPr>
          <p:spPr>
            <a:xfrm>
              <a:off x="6047597" y="3872690"/>
              <a:ext cx="2641361" cy="448643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 indent="-1270" algn="ctr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在每个点上，预测对应的锚是否包含一个对象（二元分类）。</a:t>
              </a:r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33A069F5-F7D5-4258-B8BB-DD2CB2319F87}"/>
              </a:ext>
            </a:extLst>
          </p:cNvPr>
          <p:cNvSpPr txBox="1">
            <a:spLocks/>
          </p:cNvSpPr>
          <p:nvPr/>
        </p:nvSpPr>
        <p:spPr bwMode="gray">
          <a:xfrm>
            <a:off x="3491880" y="404664"/>
            <a:ext cx="2301993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区域提案网络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2797AD5-35C1-4E89-8187-A450F863107D}"/>
              </a:ext>
            </a:extLst>
          </p:cNvPr>
          <p:cNvSpPr txBox="1"/>
          <p:nvPr/>
        </p:nvSpPr>
        <p:spPr>
          <a:xfrm>
            <a:off x="5919862" y="1248184"/>
            <a:ext cx="322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想象一下，在特征图中的每个点都有一个固定大小的锚框</a:t>
            </a:r>
          </a:p>
        </p:txBody>
      </p:sp>
    </p:spTree>
    <p:extLst>
      <p:ext uri="{BB962C8B-B14F-4D97-AF65-F5344CB8AC3E}">
        <p14:creationId xmlns:p14="http://schemas.microsoft.com/office/powerpoint/2010/main" val="1943188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4454397-AEC3-4AC1-8BA8-9F4559B70D9F}"/>
              </a:ext>
            </a:extLst>
          </p:cNvPr>
          <p:cNvGrpSpPr/>
          <p:nvPr/>
        </p:nvGrpSpPr>
        <p:grpSpPr>
          <a:xfrm>
            <a:off x="179512" y="2060848"/>
            <a:ext cx="9159205" cy="3324245"/>
            <a:chOff x="133999" y="1281059"/>
            <a:chExt cx="8847589" cy="3133286"/>
          </a:xfrm>
        </p:grpSpPr>
        <p:grpSp>
          <p:nvGrpSpPr>
            <p:cNvPr id="4" name="object 2">
              <a:extLst>
                <a:ext uri="{FF2B5EF4-FFF2-40B4-BE49-F238E27FC236}">
                  <a16:creationId xmlns:a16="http://schemas.microsoft.com/office/drawing/2014/main" id="{9696CBF3-9AA0-4F86-AACD-FEA481B4BE54}"/>
                </a:ext>
              </a:extLst>
            </p:cNvPr>
            <p:cNvGrpSpPr/>
            <p:nvPr/>
          </p:nvGrpSpPr>
          <p:grpSpPr>
            <a:xfrm>
              <a:off x="3469705" y="1281059"/>
              <a:ext cx="2680970" cy="2326005"/>
              <a:chOff x="3469705" y="1281059"/>
              <a:chExt cx="2680970" cy="2326005"/>
            </a:xfrm>
          </p:grpSpPr>
          <p:sp>
            <p:nvSpPr>
              <p:cNvPr id="25" name="object 3">
                <a:extLst>
                  <a:ext uri="{FF2B5EF4-FFF2-40B4-BE49-F238E27FC236}">
                    <a16:creationId xmlns:a16="http://schemas.microsoft.com/office/drawing/2014/main" id="{23FD3FA1-7F22-4AE1-A9E3-4B24BC603520}"/>
                  </a:ext>
                </a:extLst>
              </p:cNvPr>
              <p:cNvSpPr/>
              <p:nvPr/>
            </p:nvSpPr>
            <p:spPr>
              <a:xfrm>
                <a:off x="3474468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bject 4">
                <a:extLst>
                  <a:ext uri="{FF2B5EF4-FFF2-40B4-BE49-F238E27FC236}">
                    <a16:creationId xmlns:a16="http://schemas.microsoft.com/office/drawing/2014/main" id="{49688F76-B13A-43EF-BE5B-520CC1BA9C87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object 5">
                <a:extLst>
                  <a:ext uri="{FF2B5EF4-FFF2-40B4-BE49-F238E27FC236}">
                    <a16:creationId xmlns:a16="http://schemas.microsoft.com/office/drawing/2014/main" id="{D441198F-B986-4896-9E3D-B5FE86310F2B}"/>
                  </a:ext>
                </a:extLst>
              </p:cNvPr>
              <p:cNvSpPr/>
              <p:nvPr/>
            </p:nvSpPr>
            <p:spPr>
              <a:xfrm>
                <a:off x="3474468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object 6">
                <a:extLst>
                  <a:ext uri="{FF2B5EF4-FFF2-40B4-BE49-F238E27FC236}">
                    <a16:creationId xmlns:a16="http://schemas.microsoft.com/office/drawing/2014/main" id="{8661DA65-C1CF-4902-81F4-DD4A29D94A8F}"/>
                  </a:ext>
                </a:extLst>
              </p:cNvPr>
              <p:cNvSpPr/>
              <p:nvPr/>
            </p:nvSpPr>
            <p:spPr>
              <a:xfrm>
                <a:off x="3474468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object 7">
                <a:extLst>
                  <a:ext uri="{FF2B5EF4-FFF2-40B4-BE49-F238E27FC236}">
                    <a16:creationId xmlns:a16="http://schemas.microsoft.com/office/drawing/2014/main" id="{26C93F08-7638-4490-BF5B-E6A014D50400}"/>
                  </a:ext>
                </a:extLst>
              </p:cNvPr>
              <p:cNvSpPr/>
              <p:nvPr/>
            </p:nvSpPr>
            <p:spPr>
              <a:xfrm>
                <a:off x="3487093" y="1459397"/>
                <a:ext cx="2478582" cy="214272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bject 8">
                <a:extLst>
                  <a:ext uri="{FF2B5EF4-FFF2-40B4-BE49-F238E27FC236}">
                    <a16:creationId xmlns:a16="http://schemas.microsoft.com/office/drawing/2014/main" id="{9C493F0E-BF3F-413F-AAC2-BCFCC6424A70}"/>
                  </a:ext>
                </a:extLst>
              </p:cNvPr>
              <p:cNvSpPr/>
              <p:nvPr/>
            </p:nvSpPr>
            <p:spPr>
              <a:xfrm>
                <a:off x="3474468" y="1465397"/>
                <a:ext cx="2489200" cy="213741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2137410">
                    <a:moveTo>
                      <a:pt x="305424" y="0"/>
                    </a:moveTo>
                    <a:lnTo>
                      <a:pt x="305424" y="2120695"/>
                    </a:lnTo>
                  </a:path>
                  <a:path w="2489200" h="2137410">
                    <a:moveTo>
                      <a:pt x="0" y="1831996"/>
                    </a:moveTo>
                    <a:lnTo>
                      <a:pt x="2489094" y="1831996"/>
                    </a:lnTo>
                  </a:path>
                  <a:path w="2489200" h="2137410">
                    <a:moveTo>
                      <a:pt x="617048" y="4099"/>
                    </a:moveTo>
                    <a:lnTo>
                      <a:pt x="617048" y="2136795"/>
                    </a:lnTo>
                  </a:path>
                  <a:path w="2489200" h="2137410">
                    <a:moveTo>
                      <a:pt x="921848" y="4099"/>
                    </a:moveTo>
                    <a:lnTo>
                      <a:pt x="921848" y="2136795"/>
                    </a:lnTo>
                  </a:path>
                  <a:path w="2489200" h="2137410">
                    <a:moveTo>
                      <a:pt x="1226647" y="4099"/>
                    </a:moveTo>
                    <a:lnTo>
                      <a:pt x="1226647" y="2136795"/>
                    </a:lnTo>
                  </a:path>
                  <a:path w="2489200" h="2137410">
                    <a:moveTo>
                      <a:pt x="1531446" y="4099"/>
                    </a:moveTo>
                    <a:lnTo>
                      <a:pt x="1531446" y="2136795"/>
                    </a:lnTo>
                  </a:path>
                  <a:path w="2489200" h="2137410">
                    <a:moveTo>
                      <a:pt x="1836246" y="4099"/>
                    </a:moveTo>
                    <a:lnTo>
                      <a:pt x="1836246" y="2136795"/>
                    </a:lnTo>
                  </a:path>
                  <a:path w="2489200" h="2137410">
                    <a:moveTo>
                      <a:pt x="2141045" y="4099"/>
                    </a:moveTo>
                    <a:lnTo>
                      <a:pt x="2141045" y="2136795"/>
                    </a:lnTo>
                  </a:path>
                  <a:path w="2489200" h="2137410">
                    <a:moveTo>
                      <a:pt x="0" y="1527196"/>
                    </a:moveTo>
                    <a:lnTo>
                      <a:pt x="2489094" y="1527196"/>
                    </a:lnTo>
                  </a:path>
                  <a:path w="2489200" h="2137410">
                    <a:moveTo>
                      <a:pt x="0" y="1222397"/>
                    </a:moveTo>
                    <a:lnTo>
                      <a:pt x="2489094" y="1222397"/>
                    </a:lnTo>
                  </a:path>
                  <a:path w="2489200" h="2137410">
                    <a:moveTo>
                      <a:pt x="0" y="917593"/>
                    </a:moveTo>
                    <a:lnTo>
                      <a:pt x="2489094" y="917593"/>
                    </a:lnTo>
                  </a:path>
                  <a:path w="2489200" h="2137410">
                    <a:moveTo>
                      <a:pt x="0" y="612793"/>
                    </a:moveTo>
                    <a:lnTo>
                      <a:pt x="2489094" y="612793"/>
                    </a:lnTo>
                  </a:path>
                  <a:path w="2489200" h="2137410">
                    <a:moveTo>
                      <a:pt x="0" y="307994"/>
                    </a:moveTo>
                    <a:lnTo>
                      <a:pt x="2489094" y="307994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bject 9">
                <a:extLst>
                  <a:ext uri="{FF2B5EF4-FFF2-40B4-BE49-F238E27FC236}">
                    <a16:creationId xmlns:a16="http://schemas.microsoft.com/office/drawing/2014/main" id="{5D835316-D5A0-4FD0-B878-C51BC64B49E2}"/>
                  </a:ext>
                </a:extLst>
              </p:cNvPr>
              <p:cNvSpPr/>
              <p:nvPr/>
            </p:nvSpPr>
            <p:spPr>
              <a:xfrm>
                <a:off x="3991617" y="1727794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object 10">
                <a:extLst>
                  <a:ext uri="{FF2B5EF4-FFF2-40B4-BE49-F238E27FC236}">
                    <a16:creationId xmlns:a16="http://schemas.microsoft.com/office/drawing/2014/main" id="{97514EE8-20C0-427A-84CE-CC3655E568EA}"/>
                  </a:ext>
                </a:extLst>
              </p:cNvPr>
              <p:cNvSpPr/>
              <p:nvPr/>
            </p:nvSpPr>
            <p:spPr>
              <a:xfrm>
                <a:off x="4709365" y="2381035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80">
                    <a:moveTo>
                      <a:pt x="309599" y="309609"/>
                    </a:moveTo>
                    <a:lnTo>
                      <a:pt x="0" y="30960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609"/>
                    </a:lnTo>
                    <a:close/>
                  </a:path>
                </a:pathLst>
              </a:custGeom>
              <a:solidFill>
                <a:srgbClr val="00FF00">
                  <a:alpha val="31539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object 11">
                <a:extLst>
                  <a:ext uri="{FF2B5EF4-FFF2-40B4-BE49-F238E27FC236}">
                    <a16:creationId xmlns:a16="http://schemas.microsoft.com/office/drawing/2014/main" id="{45F4C5A4-B8BC-4F5C-BBD4-E180354A5E7C}"/>
                  </a:ext>
                </a:extLst>
              </p:cNvPr>
              <p:cNvSpPr/>
              <p:nvPr/>
            </p:nvSpPr>
            <p:spPr>
              <a:xfrm>
                <a:off x="3606742" y="1879546"/>
                <a:ext cx="1931035" cy="1372870"/>
              </a:xfrm>
              <a:custGeom>
                <a:avLst/>
                <a:gdLst/>
                <a:ahLst/>
                <a:cxnLst/>
                <a:rect l="l" t="t" r="r" b="b"/>
                <a:pathLst>
                  <a:path w="1931035" h="1372870">
                    <a:moveTo>
                      <a:pt x="0" y="0"/>
                    </a:moveTo>
                    <a:lnTo>
                      <a:pt x="1930496" y="0"/>
                    </a:lnTo>
                    <a:lnTo>
                      <a:pt x="1930496" y="1372497"/>
                    </a:lnTo>
                    <a:lnTo>
                      <a:pt x="0" y="1372497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00FF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object 13">
              <a:extLst>
                <a:ext uri="{FF2B5EF4-FFF2-40B4-BE49-F238E27FC236}">
                  <a16:creationId xmlns:a16="http://schemas.microsoft.com/office/drawing/2014/main" id="{85054A68-5561-46E7-BD01-A2C21CDDEDDF}"/>
                </a:ext>
              </a:extLst>
            </p:cNvPr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object 14">
              <a:extLst>
                <a:ext uri="{FF2B5EF4-FFF2-40B4-BE49-F238E27FC236}">
                  <a16:creationId xmlns:a16="http://schemas.microsoft.com/office/drawing/2014/main" id="{56EB582D-2116-416A-AF74-1B9A8BD88BF3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23" name="object 15">
                <a:extLst>
                  <a:ext uri="{FF2B5EF4-FFF2-40B4-BE49-F238E27FC236}">
                    <a16:creationId xmlns:a16="http://schemas.microsoft.com/office/drawing/2014/main" id="{84612054-5DF4-4FB0-9671-B61F8139A02F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bject 16">
                <a:extLst>
                  <a:ext uri="{FF2B5EF4-FFF2-40B4-BE49-F238E27FC236}">
                    <a16:creationId xmlns:a16="http://schemas.microsoft.com/office/drawing/2014/main" id="{018C2F29-59BC-4F0E-AA7C-117E619F9024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object 17">
              <a:extLst>
                <a:ext uri="{FF2B5EF4-FFF2-40B4-BE49-F238E27FC236}">
                  <a16:creationId xmlns:a16="http://schemas.microsoft.com/office/drawing/2014/main" id="{59FD7DDA-D153-4454-BB47-EBBB605135E2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151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9A0258B6-8D50-448E-946B-1FC946D202F0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21063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bject 19">
              <a:extLst>
                <a:ext uri="{FF2B5EF4-FFF2-40B4-BE49-F238E27FC236}">
                  <a16:creationId xmlns:a16="http://schemas.microsoft.com/office/drawing/2014/main" id="{377D704C-C965-4489-A3F2-B818D2BD36B7}"/>
                </a:ext>
              </a:extLst>
            </p:cNvPr>
            <p:cNvSpPr txBox="1"/>
            <p:nvPr/>
          </p:nvSpPr>
          <p:spPr>
            <a:xfrm>
              <a:off x="3922864" y="3890478"/>
              <a:ext cx="1556385" cy="421063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object 21">
              <a:extLst>
                <a:ext uri="{FF2B5EF4-FFF2-40B4-BE49-F238E27FC236}">
                  <a16:creationId xmlns:a16="http://schemas.microsoft.com/office/drawing/2014/main" id="{DD8BAD7F-08C3-40EA-A9D0-5706FB44831C}"/>
                </a:ext>
              </a:extLst>
            </p:cNvPr>
            <p:cNvGrpSpPr/>
            <p:nvPr/>
          </p:nvGrpSpPr>
          <p:grpSpPr>
            <a:xfrm>
              <a:off x="6254050" y="1861223"/>
              <a:ext cx="541655" cy="1360805"/>
              <a:chOff x="6254050" y="1861223"/>
              <a:chExt cx="541655" cy="1360805"/>
            </a:xfrm>
          </p:grpSpPr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E948CC60-7722-4BC5-A303-0F059D9992EC}"/>
                  </a:ext>
                </a:extLst>
              </p:cNvPr>
              <p:cNvSpPr/>
              <p:nvPr/>
            </p:nvSpPr>
            <p:spPr>
              <a:xfrm>
                <a:off x="6258812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bject 23">
                <a:extLst>
                  <a:ext uri="{FF2B5EF4-FFF2-40B4-BE49-F238E27FC236}">
                    <a16:creationId xmlns:a16="http://schemas.microsoft.com/office/drawing/2014/main" id="{C9C6F908-F8D9-46FA-A363-274AFAAF9252}"/>
                  </a:ext>
                </a:extLst>
              </p:cNvPr>
              <p:cNvSpPr/>
              <p:nvPr/>
            </p:nvSpPr>
            <p:spPr>
              <a:xfrm>
                <a:off x="6258812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object 24">
              <a:extLst>
                <a:ext uri="{FF2B5EF4-FFF2-40B4-BE49-F238E27FC236}">
                  <a16:creationId xmlns:a16="http://schemas.microsoft.com/office/drawing/2014/main" id="{DF508490-6F65-43AC-A077-D160EF5678E5}"/>
                </a:ext>
              </a:extLst>
            </p:cNvPr>
            <p:cNvSpPr txBox="1"/>
            <p:nvPr/>
          </p:nvSpPr>
          <p:spPr>
            <a:xfrm>
              <a:off x="6303638" y="2446509"/>
              <a:ext cx="440690" cy="21515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25">
              <a:extLst>
                <a:ext uri="{FF2B5EF4-FFF2-40B4-BE49-F238E27FC236}">
                  <a16:creationId xmlns:a16="http://schemas.microsoft.com/office/drawing/2014/main" id="{FA4B1BBE-1892-4EB8-8425-69D5DC2CB0BD}"/>
                </a:ext>
              </a:extLst>
            </p:cNvPr>
            <p:cNvSpPr txBox="1"/>
            <p:nvPr/>
          </p:nvSpPr>
          <p:spPr>
            <a:xfrm>
              <a:off x="7347733" y="2046708"/>
              <a:ext cx="1633855" cy="41018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ts val="1664"/>
                </a:lnSpc>
                <a:spcBef>
                  <a:spcPts val="100"/>
                </a:spcBef>
              </a:pPr>
              <a:r>
                <a:rPr lang="zh-CN" altLang="en-US"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锚是一个对象？</a:t>
              </a:r>
            </a:p>
            <a:p>
              <a:pPr marL="1270" algn="ctr">
                <a:lnSpc>
                  <a:spcPts val="1664"/>
                </a:lnSpc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object 26">
              <a:extLst>
                <a:ext uri="{FF2B5EF4-FFF2-40B4-BE49-F238E27FC236}">
                  <a16:creationId xmlns:a16="http://schemas.microsoft.com/office/drawing/2014/main" id="{4595AF39-4299-4429-98BA-C972CFDDCE05}"/>
                </a:ext>
              </a:extLst>
            </p:cNvPr>
            <p:cNvGrpSpPr/>
            <p:nvPr/>
          </p:nvGrpSpPr>
          <p:grpSpPr>
            <a:xfrm>
              <a:off x="6859811" y="2259330"/>
              <a:ext cx="407034" cy="82550"/>
              <a:chOff x="6859811" y="2259330"/>
              <a:chExt cx="407034" cy="82550"/>
            </a:xfrm>
          </p:grpSpPr>
          <p:sp>
            <p:nvSpPr>
              <p:cNvPr id="19" name="object 27">
                <a:extLst>
                  <a:ext uri="{FF2B5EF4-FFF2-40B4-BE49-F238E27FC236}">
                    <a16:creationId xmlns:a16="http://schemas.microsoft.com/office/drawing/2014/main" id="{349C8948-7077-4FC4-8B22-A0FFDA62DF4F}"/>
                  </a:ext>
                </a:extLst>
              </p:cNvPr>
              <p:cNvSpPr/>
              <p:nvPr/>
            </p:nvSpPr>
            <p:spPr>
              <a:xfrm>
                <a:off x="6859811" y="2300320"/>
                <a:ext cx="3111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11150">
                    <a:moveTo>
                      <a:pt x="0" y="0"/>
                    </a:moveTo>
                    <a:lnTo>
                      <a:pt x="310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bject 28">
                <a:extLst>
                  <a:ext uri="{FF2B5EF4-FFF2-40B4-BE49-F238E27FC236}">
                    <a16:creationId xmlns:a16="http://schemas.microsoft.com/office/drawing/2014/main" id="{DC9CD198-AC7A-431F-865A-15A3713E0F46}"/>
                  </a:ext>
                </a:extLst>
              </p:cNvPr>
              <p:cNvSpPr/>
              <p:nvPr/>
            </p:nvSpPr>
            <p:spPr>
              <a:xfrm>
                <a:off x="7161085" y="2259330"/>
                <a:ext cx="105499" cy="8197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object 29">
              <a:extLst>
                <a:ext uri="{FF2B5EF4-FFF2-40B4-BE49-F238E27FC236}">
                  <a16:creationId xmlns:a16="http://schemas.microsoft.com/office/drawing/2014/main" id="{F587ED35-E8A0-48F7-8F81-93CE33FB5F36}"/>
                </a:ext>
              </a:extLst>
            </p:cNvPr>
            <p:cNvSpPr txBox="1"/>
            <p:nvPr/>
          </p:nvSpPr>
          <p:spPr>
            <a:xfrm>
              <a:off x="6287818" y="3712916"/>
              <a:ext cx="2332273" cy="701429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 indent="635" algn="ctr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对于正数框，也要预测从锚到</a:t>
              </a:r>
              <a:r>
                <a:rPr lang="en-US" altLang="zh-CN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的校正（每个像素回归</a:t>
              </a:r>
              <a:r>
                <a:rPr lang="en-US" altLang="zh-CN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个数）。</a:t>
              </a:r>
            </a:p>
          </p:txBody>
        </p:sp>
        <p:sp>
          <p:nvSpPr>
            <p:cNvPr id="15" name="object 30">
              <a:extLst>
                <a:ext uri="{FF2B5EF4-FFF2-40B4-BE49-F238E27FC236}">
                  <a16:creationId xmlns:a16="http://schemas.microsoft.com/office/drawing/2014/main" id="{051BB317-F5C1-4643-95A2-1FBC7B8C241A}"/>
                </a:ext>
              </a:extLst>
            </p:cNvPr>
            <p:cNvSpPr txBox="1"/>
            <p:nvPr/>
          </p:nvSpPr>
          <p:spPr>
            <a:xfrm>
              <a:off x="7611654" y="2788207"/>
              <a:ext cx="1317932" cy="444029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89865" marR="5080" indent="-177800">
                <a:lnSpc>
                  <a:spcPts val="1650"/>
                </a:lnSpc>
                <a:spcBef>
                  <a:spcPts val="180"/>
                </a:spcBef>
              </a:pPr>
              <a:r>
                <a:rPr lang="zh-CN" altLang="en-US"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框校正</a:t>
              </a:r>
              <a:endPara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9865" marR="5080" indent="-177800">
                <a:lnSpc>
                  <a:spcPts val="1650"/>
                </a:lnSpc>
                <a:spcBef>
                  <a:spcPts val="180"/>
                </a:spcBef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6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object 31">
              <a:extLst>
                <a:ext uri="{FF2B5EF4-FFF2-40B4-BE49-F238E27FC236}">
                  <a16:creationId xmlns:a16="http://schemas.microsoft.com/office/drawing/2014/main" id="{4989FC15-04F1-427C-830F-E5EBAA073432}"/>
                </a:ext>
              </a:extLst>
            </p:cNvPr>
            <p:cNvGrpSpPr/>
            <p:nvPr/>
          </p:nvGrpSpPr>
          <p:grpSpPr>
            <a:xfrm>
              <a:off x="6859811" y="2945119"/>
              <a:ext cx="407034" cy="82550"/>
              <a:chOff x="6859811" y="2945119"/>
              <a:chExt cx="407034" cy="82550"/>
            </a:xfrm>
          </p:grpSpPr>
          <p:sp>
            <p:nvSpPr>
              <p:cNvPr id="17" name="object 32">
                <a:extLst>
                  <a:ext uri="{FF2B5EF4-FFF2-40B4-BE49-F238E27FC236}">
                    <a16:creationId xmlns:a16="http://schemas.microsoft.com/office/drawing/2014/main" id="{81D4DE1C-A206-4609-A38B-0AF517794A26}"/>
                  </a:ext>
                </a:extLst>
              </p:cNvPr>
              <p:cNvSpPr/>
              <p:nvPr/>
            </p:nvSpPr>
            <p:spPr>
              <a:xfrm>
                <a:off x="6859811" y="2986118"/>
                <a:ext cx="3111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11150">
                    <a:moveTo>
                      <a:pt x="0" y="0"/>
                    </a:moveTo>
                    <a:lnTo>
                      <a:pt x="310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bject 33">
                <a:extLst>
                  <a:ext uri="{FF2B5EF4-FFF2-40B4-BE49-F238E27FC236}">
                    <a16:creationId xmlns:a16="http://schemas.microsoft.com/office/drawing/2014/main" id="{71FE811D-A4C5-4B61-9104-2F360B914064}"/>
                  </a:ext>
                </a:extLst>
              </p:cNvPr>
              <p:cNvSpPr/>
              <p:nvPr/>
            </p:nvSpPr>
            <p:spPr>
              <a:xfrm>
                <a:off x="7161085" y="2945119"/>
                <a:ext cx="105499" cy="819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A06436E-0365-4B7B-875D-C8598F93EF0F}"/>
              </a:ext>
            </a:extLst>
          </p:cNvPr>
          <p:cNvSpPr txBox="1"/>
          <p:nvPr/>
        </p:nvSpPr>
        <p:spPr>
          <a:xfrm>
            <a:off x="5919862" y="1248184"/>
            <a:ext cx="3227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想象一下，在特征图中的每个点都有一个固定大小的锚框</a:t>
            </a: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C29DF647-F253-4C96-B8BD-217C5BD74CD6}"/>
              </a:ext>
            </a:extLst>
          </p:cNvPr>
          <p:cNvSpPr txBox="1">
            <a:spLocks/>
          </p:cNvSpPr>
          <p:nvPr/>
        </p:nvSpPr>
        <p:spPr bwMode="gray">
          <a:xfrm>
            <a:off x="3491880" y="404664"/>
            <a:ext cx="2281734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区域提案网络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63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2A84222E-07D1-448B-AB71-EAAF503C87E9}"/>
              </a:ext>
            </a:extLst>
          </p:cNvPr>
          <p:cNvGrpSpPr/>
          <p:nvPr/>
        </p:nvGrpSpPr>
        <p:grpSpPr>
          <a:xfrm>
            <a:off x="107504" y="1988840"/>
            <a:ext cx="9145016" cy="3193726"/>
            <a:chOff x="133999" y="1281059"/>
            <a:chExt cx="8847589" cy="3033770"/>
          </a:xfrm>
        </p:grpSpPr>
        <p:grpSp>
          <p:nvGrpSpPr>
            <p:cNvPr id="39" name="object 2">
              <a:extLst>
                <a:ext uri="{FF2B5EF4-FFF2-40B4-BE49-F238E27FC236}">
                  <a16:creationId xmlns:a16="http://schemas.microsoft.com/office/drawing/2014/main" id="{C4009C29-0C17-4410-B78A-117BB1C4E343}"/>
                </a:ext>
              </a:extLst>
            </p:cNvPr>
            <p:cNvGrpSpPr/>
            <p:nvPr/>
          </p:nvGrpSpPr>
          <p:grpSpPr>
            <a:xfrm>
              <a:off x="3469705" y="1281059"/>
              <a:ext cx="3325495" cy="2326005"/>
              <a:chOff x="3469705" y="1281059"/>
              <a:chExt cx="3325495" cy="2326005"/>
            </a:xfrm>
          </p:grpSpPr>
          <p:sp>
            <p:nvSpPr>
              <p:cNvPr id="62" name="object 3">
                <a:extLst>
                  <a:ext uri="{FF2B5EF4-FFF2-40B4-BE49-F238E27FC236}">
                    <a16:creationId xmlns:a16="http://schemas.microsoft.com/office/drawing/2014/main" id="{0CB00A8A-41CA-493C-9C84-E32F9E485479}"/>
                  </a:ext>
                </a:extLst>
              </p:cNvPr>
              <p:cNvSpPr/>
              <p:nvPr/>
            </p:nvSpPr>
            <p:spPr>
              <a:xfrm>
                <a:off x="3474468" y="1470569"/>
                <a:ext cx="2486660" cy="2131695"/>
              </a:xfrm>
              <a:custGeom>
                <a:avLst/>
                <a:gdLst/>
                <a:ahLst/>
                <a:cxnLst/>
                <a:rect l="l" t="t" r="r" b="b"/>
                <a:pathLst>
                  <a:path w="2486660" h="2131695">
                    <a:moveTo>
                      <a:pt x="2486444" y="2131548"/>
                    </a:moveTo>
                    <a:lnTo>
                      <a:pt x="0" y="2131548"/>
                    </a:lnTo>
                    <a:lnTo>
                      <a:pt x="0" y="0"/>
                    </a:lnTo>
                    <a:lnTo>
                      <a:pt x="2486444" y="0"/>
                    </a:lnTo>
                    <a:lnTo>
                      <a:pt x="2486444" y="2131548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object 4">
                <a:extLst>
                  <a:ext uri="{FF2B5EF4-FFF2-40B4-BE49-F238E27FC236}">
                    <a16:creationId xmlns:a16="http://schemas.microsoft.com/office/drawing/2014/main" id="{9589393F-F798-4B09-A88F-A05FFFB80072}"/>
                  </a:ext>
                </a:extLst>
              </p:cNvPr>
              <p:cNvSpPr/>
              <p:nvPr/>
            </p:nvSpPr>
            <p:spPr>
              <a:xfrm>
                <a:off x="5960913" y="1285822"/>
                <a:ext cx="18478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184785" h="2316479">
                    <a:moveTo>
                      <a:pt x="0" y="2316295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184724" y="2131545"/>
                    </a:lnTo>
                    <a:lnTo>
                      <a:pt x="0" y="2316295"/>
                    </a:lnTo>
                    <a:close/>
                  </a:path>
                </a:pathLst>
              </a:custGeom>
              <a:solidFill>
                <a:srgbClr val="C1C1C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object 5">
                <a:extLst>
                  <a:ext uri="{FF2B5EF4-FFF2-40B4-BE49-F238E27FC236}">
                    <a16:creationId xmlns:a16="http://schemas.microsoft.com/office/drawing/2014/main" id="{9EBF6A9D-3C1D-451F-AAA0-022388CED293}"/>
                  </a:ext>
                </a:extLst>
              </p:cNvPr>
              <p:cNvSpPr/>
              <p:nvPr/>
            </p:nvSpPr>
            <p:spPr>
              <a:xfrm>
                <a:off x="3474468" y="1285822"/>
                <a:ext cx="2671445" cy="184785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184784">
                    <a:moveTo>
                      <a:pt x="2486444" y="184747"/>
                    </a:moveTo>
                    <a:lnTo>
                      <a:pt x="0" y="184747"/>
                    </a:lnTo>
                    <a:lnTo>
                      <a:pt x="184724" y="0"/>
                    </a:lnTo>
                    <a:lnTo>
                      <a:pt x="2671169" y="0"/>
                    </a:lnTo>
                    <a:lnTo>
                      <a:pt x="2486444" y="184747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object 6">
                <a:extLst>
                  <a:ext uri="{FF2B5EF4-FFF2-40B4-BE49-F238E27FC236}">
                    <a16:creationId xmlns:a16="http://schemas.microsoft.com/office/drawing/2014/main" id="{089F3A35-0FE7-455E-B866-18338DCAFE6F}"/>
                  </a:ext>
                </a:extLst>
              </p:cNvPr>
              <p:cNvSpPr/>
              <p:nvPr/>
            </p:nvSpPr>
            <p:spPr>
              <a:xfrm>
                <a:off x="3474468" y="1285822"/>
                <a:ext cx="2671445" cy="2316480"/>
              </a:xfrm>
              <a:custGeom>
                <a:avLst/>
                <a:gdLst/>
                <a:ahLst/>
                <a:cxnLst/>
                <a:rect l="l" t="t" r="r" b="b"/>
                <a:pathLst>
                  <a:path w="2671445" h="2316479">
                    <a:moveTo>
                      <a:pt x="0" y="184747"/>
                    </a:moveTo>
                    <a:lnTo>
                      <a:pt x="184724" y="0"/>
                    </a:lnTo>
                    <a:lnTo>
                      <a:pt x="2671169" y="0"/>
                    </a:lnTo>
                    <a:lnTo>
                      <a:pt x="2671169" y="2131545"/>
                    </a:lnTo>
                    <a:lnTo>
                      <a:pt x="2486444" y="2316295"/>
                    </a:lnTo>
                    <a:lnTo>
                      <a:pt x="0" y="2316295"/>
                    </a:lnTo>
                    <a:lnTo>
                      <a:pt x="0" y="184747"/>
                    </a:lnTo>
                    <a:close/>
                  </a:path>
                  <a:path w="2671445" h="2316479">
                    <a:moveTo>
                      <a:pt x="0" y="184747"/>
                    </a:moveTo>
                    <a:lnTo>
                      <a:pt x="2486444" y="184747"/>
                    </a:lnTo>
                    <a:lnTo>
                      <a:pt x="2671169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object 7">
                <a:extLst>
                  <a:ext uri="{FF2B5EF4-FFF2-40B4-BE49-F238E27FC236}">
                    <a16:creationId xmlns:a16="http://schemas.microsoft.com/office/drawing/2014/main" id="{6D819DAC-51C9-4F81-8766-73F35C0D62AE}"/>
                  </a:ext>
                </a:extLst>
              </p:cNvPr>
              <p:cNvSpPr/>
              <p:nvPr/>
            </p:nvSpPr>
            <p:spPr>
              <a:xfrm>
                <a:off x="3487093" y="1459397"/>
                <a:ext cx="2478582" cy="214272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bject 8">
                <a:extLst>
                  <a:ext uri="{FF2B5EF4-FFF2-40B4-BE49-F238E27FC236}">
                    <a16:creationId xmlns:a16="http://schemas.microsoft.com/office/drawing/2014/main" id="{19D4C7E1-207A-41A9-90AE-9DD093C4BCFA}"/>
                  </a:ext>
                </a:extLst>
              </p:cNvPr>
              <p:cNvSpPr/>
              <p:nvPr/>
            </p:nvSpPr>
            <p:spPr>
              <a:xfrm>
                <a:off x="3474468" y="1465397"/>
                <a:ext cx="2489200" cy="213741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2137410">
                    <a:moveTo>
                      <a:pt x="305424" y="0"/>
                    </a:moveTo>
                    <a:lnTo>
                      <a:pt x="305424" y="2120695"/>
                    </a:lnTo>
                  </a:path>
                  <a:path w="2489200" h="2137410">
                    <a:moveTo>
                      <a:pt x="0" y="1831996"/>
                    </a:moveTo>
                    <a:lnTo>
                      <a:pt x="2489094" y="1831996"/>
                    </a:lnTo>
                  </a:path>
                  <a:path w="2489200" h="2137410">
                    <a:moveTo>
                      <a:pt x="617048" y="4099"/>
                    </a:moveTo>
                    <a:lnTo>
                      <a:pt x="617048" y="2136795"/>
                    </a:lnTo>
                  </a:path>
                  <a:path w="2489200" h="2137410">
                    <a:moveTo>
                      <a:pt x="921848" y="4099"/>
                    </a:moveTo>
                    <a:lnTo>
                      <a:pt x="921848" y="2136795"/>
                    </a:lnTo>
                  </a:path>
                  <a:path w="2489200" h="2137410">
                    <a:moveTo>
                      <a:pt x="1226647" y="4099"/>
                    </a:moveTo>
                    <a:lnTo>
                      <a:pt x="1226647" y="2136795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object 9">
                <a:extLst>
                  <a:ext uri="{FF2B5EF4-FFF2-40B4-BE49-F238E27FC236}">
                    <a16:creationId xmlns:a16="http://schemas.microsoft.com/office/drawing/2014/main" id="{1B55E28C-8A4F-4E41-B8FD-DBECB3D901DE}"/>
                  </a:ext>
                </a:extLst>
              </p:cNvPr>
              <p:cNvSpPr/>
              <p:nvPr/>
            </p:nvSpPr>
            <p:spPr>
              <a:xfrm>
                <a:off x="5005915" y="1469497"/>
                <a:ext cx="0" cy="2132965"/>
              </a:xfrm>
              <a:custGeom>
                <a:avLst/>
                <a:gdLst/>
                <a:ahLst/>
                <a:cxnLst/>
                <a:rect l="l" t="t" r="r" b="b"/>
                <a:pathLst>
                  <a:path h="2132965">
                    <a:moveTo>
                      <a:pt x="0" y="1221147"/>
                    </a:moveTo>
                    <a:lnTo>
                      <a:pt x="0" y="2132695"/>
                    </a:lnTo>
                  </a:path>
                  <a:path h="2132965">
                    <a:moveTo>
                      <a:pt x="0" y="0"/>
                    </a:moveTo>
                    <a:lnTo>
                      <a:pt x="0" y="91153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object 10">
                <a:extLst>
                  <a:ext uri="{FF2B5EF4-FFF2-40B4-BE49-F238E27FC236}">
                    <a16:creationId xmlns:a16="http://schemas.microsoft.com/office/drawing/2014/main" id="{222E7656-9B1D-4BFA-975E-02D1E4CE6B5D}"/>
                  </a:ext>
                </a:extLst>
              </p:cNvPr>
              <p:cNvSpPr/>
              <p:nvPr/>
            </p:nvSpPr>
            <p:spPr>
              <a:xfrm>
                <a:off x="3474468" y="1469497"/>
                <a:ext cx="2489200" cy="2132965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2132965">
                    <a:moveTo>
                      <a:pt x="1836246" y="0"/>
                    </a:moveTo>
                    <a:lnTo>
                      <a:pt x="1836246" y="2132695"/>
                    </a:lnTo>
                  </a:path>
                  <a:path w="2489200" h="2132965">
                    <a:moveTo>
                      <a:pt x="2141045" y="0"/>
                    </a:moveTo>
                    <a:lnTo>
                      <a:pt x="2141045" y="2132695"/>
                    </a:lnTo>
                  </a:path>
                  <a:path w="2489200" h="2132965">
                    <a:moveTo>
                      <a:pt x="0" y="1523096"/>
                    </a:moveTo>
                    <a:lnTo>
                      <a:pt x="2489094" y="15230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object 11">
                <a:extLst>
                  <a:ext uri="{FF2B5EF4-FFF2-40B4-BE49-F238E27FC236}">
                    <a16:creationId xmlns:a16="http://schemas.microsoft.com/office/drawing/2014/main" id="{D6D6E350-0472-46DA-9797-31B5DC4FD9E7}"/>
                  </a:ext>
                </a:extLst>
              </p:cNvPr>
              <p:cNvSpPr/>
              <p:nvPr/>
            </p:nvSpPr>
            <p:spPr>
              <a:xfrm>
                <a:off x="3474468" y="2686838"/>
                <a:ext cx="2489200" cy="508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5080">
                    <a:moveTo>
                      <a:pt x="0" y="0"/>
                    </a:moveTo>
                    <a:lnTo>
                      <a:pt x="2489094" y="0"/>
                    </a:lnTo>
                  </a:path>
                  <a:path w="2489200" h="5080">
                    <a:moveTo>
                      <a:pt x="0" y="4762"/>
                    </a:moveTo>
                    <a:lnTo>
                      <a:pt x="2489094" y="4762"/>
                    </a:lnTo>
                  </a:path>
                </a:pathLst>
              </a:custGeom>
              <a:ln w="7612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object 12">
                <a:extLst>
                  <a:ext uri="{FF2B5EF4-FFF2-40B4-BE49-F238E27FC236}">
                    <a16:creationId xmlns:a16="http://schemas.microsoft.com/office/drawing/2014/main" id="{E937C56B-E690-4A02-B87E-E85DEA2925AC}"/>
                  </a:ext>
                </a:extLst>
              </p:cNvPr>
              <p:cNvSpPr/>
              <p:nvPr/>
            </p:nvSpPr>
            <p:spPr>
              <a:xfrm>
                <a:off x="3474468" y="2379631"/>
                <a:ext cx="2489200" cy="508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5080">
                    <a:moveTo>
                      <a:pt x="0" y="4762"/>
                    </a:moveTo>
                    <a:lnTo>
                      <a:pt x="2489094" y="4762"/>
                    </a:lnTo>
                  </a:path>
                  <a:path w="2489200" h="5080">
                    <a:moveTo>
                      <a:pt x="0" y="0"/>
                    </a:moveTo>
                    <a:lnTo>
                      <a:pt x="2489094" y="0"/>
                    </a:lnTo>
                  </a:path>
                </a:pathLst>
              </a:custGeom>
              <a:ln w="6717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object 13">
                <a:extLst>
                  <a:ext uri="{FF2B5EF4-FFF2-40B4-BE49-F238E27FC236}">
                    <a16:creationId xmlns:a16="http://schemas.microsoft.com/office/drawing/2014/main" id="{AA62001F-9881-4A75-886D-8177DB9DFE29}"/>
                  </a:ext>
                </a:extLst>
              </p:cNvPr>
              <p:cNvSpPr/>
              <p:nvPr/>
            </p:nvSpPr>
            <p:spPr>
              <a:xfrm>
                <a:off x="3474468" y="1773391"/>
                <a:ext cx="24892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489200" h="304800">
                    <a:moveTo>
                      <a:pt x="0" y="304799"/>
                    </a:moveTo>
                    <a:lnTo>
                      <a:pt x="2489094" y="304799"/>
                    </a:lnTo>
                  </a:path>
                  <a:path w="2489200" h="304800">
                    <a:moveTo>
                      <a:pt x="0" y="0"/>
                    </a:moveTo>
                    <a:lnTo>
                      <a:pt x="2489094" y="0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object 14">
                <a:extLst>
                  <a:ext uri="{FF2B5EF4-FFF2-40B4-BE49-F238E27FC236}">
                    <a16:creationId xmlns:a16="http://schemas.microsoft.com/office/drawing/2014/main" id="{8DCC76FE-6C2A-44CD-845A-A970A3B14A64}"/>
                  </a:ext>
                </a:extLst>
              </p:cNvPr>
              <p:cNvSpPr/>
              <p:nvPr/>
            </p:nvSpPr>
            <p:spPr>
              <a:xfrm>
                <a:off x="6258812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object 15">
                <a:extLst>
                  <a:ext uri="{FF2B5EF4-FFF2-40B4-BE49-F238E27FC236}">
                    <a16:creationId xmlns:a16="http://schemas.microsoft.com/office/drawing/2014/main" id="{70E433D4-AD61-4501-B167-25634D6F7CED}"/>
                  </a:ext>
                </a:extLst>
              </p:cNvPr>
              <p:cNvSpPr/>
              <p:nvPr/>
            </p:nvSpPr>
            <p:spPr>
              <a:xfrm>
                <a:off x="6258812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object 17">
              <a:extLst>
                <a:ext uri="{FF2B5EF4-FFF2-40B4-BE49-F238E27FC236}">
                  <a16:creationId xmlns:a16="http://schemas.microsoft.com/office/drawing/2014/main" id="{034B82FF-43FB-4115-BC9C-B5499DE0E412}"/>
                </a:ext>
              </a:extLst>
            </p:cNvPr>
            <p:cNvSpPr/>
            <p:nvPr/>
          </p:nvSpPr>
          <p:spPr>
            <a:xfrm>
              <a:off x="133999" y="1465397"/>
              <a:ext cx="2486569" cy="21523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object 18">
              <a:extLst>
                <a:ext uri="{FF2B5EF4-FFF2-40B4-BE49-F238E27FC236}">
                  <a16:creationId xmlns:a16="http://schemas.microsoft.com/office/drawing/2014/main" id="{915D3F5E-7628-46FC-A379-8A97D5D32FCA}"/>
                </a:ext>
              </a:extLst>
            </p:cNvPr>
            <p:cNvGrpSpPr/>
            <p:nvPr/>
          </p:nvGrpSpPr>
          <p:grpSpPr>
            <a:xfrm>
              <a:off x="2776956" y="1861223"/>
              <a:ext cx="541655" cy="1360805"/>
              <a:chOff x="2776956" y="1861223"/>
              <a:chExt cx="541655" cy="1360805"/>
            </a:xfrm>
          </p:grpSpPr>
          <p:sp>
            <p:nvSpPr>
              <p:cNvPr id="60" name="object 19">
                <a:extLst>
                  <a:ext uri="{FF2B5EF4-FFF2-40B4-BE49-F238E27FC236}">
                    <a16:creationId xmlns:a16="http://schemas.microsoft.com/office/drawing/2014/main" id="{2B22F7EF-0D46-4794-A3BE-860D80DAC02A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1351207"/>
                    </a:moveTo>
                    <a:lnTo>
                      <a:pt x="0" y="0"/>
                    </a:ln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object 20">
                <a:extLst>
                  <a:ext uri="{FF2B5EF4-FFF2-40B4-BE49-F238E27FC236}">
                    <a16:creationId xmlns:a16="http://schemas.microsoft.com/office/drawing/2014/main" id="{1002473A-6849-4D44-B54B-64DD4F8FCFD9}"/>
                  </a:ext>
                </a:extLst>
              </p:cNvPr>
              <p:cNvSpPr/>
              <p:nvPr/>
            </p:nvSpPr>
            <p:spPr>
              <a:xfrm>
                <a:off x="2781719" y="1865986"/>
                <a:ext cx="532130" cy="1351280"/>
              </a:xfrm>
              <a:custGeom>
                <a:avLst/>
                <a:gdLst/>
                <a:ahLst/>
                <a:cxnLst/>
                <a:rect l="l" t="t" r="r" b="b"/>
                <a:pathLst>
                  <a:path w="532129" h="1351280">
                    <a:moveTo>
                      <a:pt x="0" y="0"/>
                    </a:moveTo>
                    <a:lnTo>
                      <a:pt x="531598" y="132899"/>
                    </a:lnTo>
                    <a:lnTo>
                      <a:pt x="531598" y="1218307"/>
                    </a:lnTo>
                    <a:lnTo>
                      <a:pt x="0" y="1351207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object 21">
              <a:extLst>
                <a:ext uri="{FF2B5EF4-FFF2-40B4-BE49-F238E27FC236}">
                  <a16:creationId xmlns:a16="http://schemas.microsoft.com/office/drawing/2014/main" id="{7E9E10E3-A761-47FD-A3C4-833404FDCC7F}"/>
                </a:ext>
              </a:extLst>
            </p:cNvPr>
            <p:cNvSpPr txBox="1"/>
            <p:nvPr/>
          </p:nvSpPr>
          <p:spPr>
            <a:xfrm>
              <a:off x="2826544" y="2452691"/>
              <a:ext cx="410845" cy="216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object 22">
              <a:extLst>
                <a:ext uri="{FF2B5EF4-FFF2-40B4-BE49-F238E27FC236}">
                  <a16:creationId xmlns:a16="http://schemas.microsoft.com/office/drawing/2014/main" id="{02A37FAD-4438-4CFF-B186-8EA6065C6015}"/>
                </a:ext>
              </a:extLst>
            </p:cNvPr>
            <p:cNvSpPr txBox="1"/>
            <p:nvPr/>
          </p:nvSpPr>
          <p:spPr>
            <a:xfrm>
              <a:off x="599020" y="3671279"/>
              <a:ext cx="1556385" cy="424351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29591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3 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bject 23">
              <a:extLst>
                <a:ext uri="{FF2B5EF4-FFF2-40B4-BE49-F238E27FC236}">
                  <a16:creationId xmlns:a16="http://schemas.microsoft.com/office/drawing/2014/main" id="{DBE9BA0B-215F-4336-863C-5A9C7EF43DA0}"/>
                </a:ext>
              </a:extLst>
            </p:cNvPr>
            <p:cNvSpPr txBox="1"/>
            <p:nvPr/>
          </p:nvSpPr>
          <p:spPr>
            <a:xfrm>
              <a:off x="3922864" y="3890478"/>
              <a:ext cx="1556385" cy="424351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 indent="17272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(e.g.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15)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bject 25">
              <a:extLst>
                <a:ext uri="{FF2B5EF4-FFF2-40B4-BE49-F238E27FC236}">
                  <a16:creationId xmlns:a16="http://schemas.microsoft.com/office/drawing/2014/main" id="{42C21346-17CE-4847-B72B-8E0E4BA1F67F}"/>
                </a:ext>
              </a:extLst>
            </p:cNvPr>
            <p:cNvSpPr txBox="1"/>
            <p:nvPr/>
          </p:nvSpPr>
          <p:spPr>
            <a:xfrm>
              <a:off x="6303638" y="2446509"/>
              <a:ext cx="440690" cy="2168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bject 26">
              <a:extLst>
                <a:ext uri="{FF2B5EF4-FFF2-40B4-BE49-F238E27FC236}">
                  <a16:creationId xmlns:a16="http://schemas.microsoft.com/office/drawing/2014/main" id="{DF4D8999-D216-4921-8D87-E7E5D1B761C8}"/>
                </a:ext>
              </a:extLst>
            </p:cNvPr>
            <p:cNvSpPr txBox="1"/>
            <p:nvPr/>
          </p:nvSpPr>
          <p:spPr>
            <a:xfrm>
              <a:off x="7347733" y="2046708"/>
              <a:ext cx="1633855" cy="41460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ts val="1664"/>
                </a:lnSpc>
                <a:spcBef>
                  <a:spcPts val="100"/>
                </a:spcBef>
              </a:pPr>
              <a:r>
                <a:rPr lang="zh-CN" altLang="en-US"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锚是一个对象？</a:t>
              </a:r>
            </a:p>
            <a:p>
              <a:pPr marL="1270" algn="ctr">
                <a:lnSpc>
                  <a:spcPts val="1664"/>
                </a:lnSpc>
              </a:pPr>
              <a:r>
                <a:rPr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8" name="object 27">
              <a:extLst>
                <a:ext uri="{FF2B5EF4-FFF2-40B4-BE49-F238E27FC236}">
                  <a16:creationId xmlns:a16="http://schemas.microsoft.com/office/drawing/2014/main" id="{BC0C4F17-FF5A-42E0-9713-4D7124871B6C}"/>
                </a:ext>
              </a:extLst>
            </p:cNvPr>
            <p:cNvGrpSpPr/>
            <p:nvPr/>
          </p:nvGrpSpPr>
          <p:grpSpPr>
            <a:xfrm>
              <a:off x="6859811" y="2259330"/>
              <a:ext cx="407034" cy="82550"/>
              <a:chOff x="6859811" y="2259330"/>
              <a:chExt cx="407034" cy="82550"/>
            </a:xfrm>
          </p:grpSpPr>
          <p:sp>
            <p:nvSpPr>
              <p:cNvPr id="58" name="object 28">
                <a:extLst>
                  <a:ext uri="{FF2B5EF4-FFF2-40B4-BE49-F238E27FC236}">
                    <a16:creationId xmlns:a16="http://schemas.microsoft.com/office/drawing/2014/main" id="{4E35D8AC-9CA9-48C2-ABCD-7AD56223105F}"/>
                  </a:ext>
                </a:extLst>
              </p:cNvPr>
              <p:cNvSpPr/>
              <p:nvPr/>
            </p:nvSpPr>
            <p:spPr>
              <a:xfrm>
                <a:off x="6859811" y="2300320"/>
                <a:ext cx="3111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11150">
                    <a:moveTo>
                      <a:pt x="0" y="0"/>
                    </a:moveTo>
                    <a:lnTo>
                      <a:pt x="310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object 29">
                <a:extLst>
                  <a:ext uri="{FF2B5EF4-FFF2-40B4-BE49-F238E27FC236}">
                    <a16:creationId xmlns:a16="http://schemas.microsoft.com/office/drawing/2014/main" id="{88EE53EC-9A15-457A-ADAA-AD08D4DC39E5}"/>
                  </a:ext>
                </a:extLst>
              </p:cNvPr>
              <p:cNvSpPr/>
              <p:nvPr/>
            </p:nvSpPr>
            <p:spPr>
              <a:xfrm>
                <a:off x="7161085" y="2259330"/>
                <a:ext cx="105499" cy="8197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object 30">
              <a:extLst>
                <a:ext uri="{FF2B5EF4-FFF2-40B4-BE49-F238E27FC236}">
                  <a16:creationId xmlns:a16="http://schemas.microsoft.com/office/drawing/2014/main" id="{89A84CA7-7FF9-4086-A4F0-4F29A8644C62}"/>
                </a:ext>
              </a:extLst>
            </p:cNvPr>
            <p:cNvSpPr txBox="1"/>
            <p:nvPr/>
          </p:nvSpPr>
          <p:spPr>
            <a:xfrm>
              <a:off x="7555369" y="2732507"/>
              <a:ext cx="1218565" cy="4255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1664"/>
                </a:lnSpc>
                <a:spcBef>
                  <a:spcPts val="100"/>
                </a:spcBef>
              </a:pPr>
              <a:r>
                <a:rPr lang="zh-CN" altLang="en-US"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框变形</a:t>
              </a:r>
              <a:endPara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700">
                <a:lnSpc>
                  <a:spcPts val="1664"/>
                </a:lnSpc>
                <a:spcBef>
                  <a:spcPts val="100"/>
                </a:spcBef>
              </a:pPr>
              <a:r>
                <a:rPr sz="14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4K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0" name="object 31">
              <a:extLst>
                <a:ext uri="{FF2B5EF4-FFF2-40B4-BE49-F238E27FC236}">
                  <a16:creationId xmlns:a16="http://schemas.microsoft.com/office/drawing/2014/main" id="{C1E29EF6-33C0-48BF-A5DD-FAE82338DFEA}"/>
                </a:ext>
              </a:extLst>
            </p:cNvPr>
            <p:cNvGrpSpPr/>
            <p:nvPr/>
          </p:nvGrpSpPr>
          <p:grpSpPr>
            <a:xfrm>
              <a:off x="6859811" y="2945119"/>
              <a:ext cx="407034" cy="82550"/>
              <a:chOff x="6859811" y="2945119"/>
              <a:chExt cx="407034" cy="82550"/>
            </a:xfrm>
          </p:grpSpPr>
          <p:sp>
            <p:nvSpPr>
              <p:cNvPr id="56" name="object 32">
                <a:extLst>
                  <a:ext uri="{FF2B5EF4-FFF2-40B4-BE49-F238E27FC236}">
                    <a16:creationId xmlns:a16="http://schemas.microsoft.com/office/drawing/2014/main" id="{771A6A7F-3C75-498B-8BE8-82EC2EEF49D7}"/>
                  </a:ext>
                </a:extLst>
              </p:cNvPr>
              <p:cNvSpPr/>
              <p:nvPr/>
            </p:nvSpPr>
            <p:spPr>
              <a:xfrm>
                <a:off x="6859811" y="2986118"/>
                <a:ext cx="3111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11150">
                    <a:moveTo>
                      <a:pt x="0" y="0"/>
                    </a:moveTo>
                    <a:lnTo>
                      <a:pt x="310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object 33">
                <a:extLst>
                  <a:ext uri="{FF2B5EF4-FFF2-40B4-BE49-F238E27FC236}">
                    <a16:creationId xmlns:a16="http://schemas.microsoft.com/office/drawing/2014/main" id="{5D362FD0-5EAE-4119-B81B-14608E44F8B1}"/>
                  </a:ext>
                </a:extLst>
              </p:cNvPr>
              <p:cNvSpPr/>
              <p:nvPr/>
            </p:nvSpPr>
            <p:spPr>
              <a:xfrm>
                <a:off x="7161085" y="2945119"/>
                <a:ext cx="105499" cy="819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object 34">
              <a:extLst>
                <a:ext uri="{FF2B5EF4-FFF2-40B4-BE49-F238E27FC236}">
                  <a16:creationId xmlns:a16="http://schemas.microsoft.com/office/drawing/2014/main" id="{ABEA1ECE-491A-4907-968D-BB31C0CC2422}"/>
                </a:ext>
              </a:extLst>
            </p:cNvPr>
            <p:cNvGrpSpPr/>
            <p:nvPr/>
          </p:nvGrpSpPr>
          <p:grpSpPr>
            <a:xfrm>
              <a:off x="3435718" y="1310344"/>
              <a:ext cx="2857500" cy="2451100"/>
              <a:chOff x="3435718" y="1310344"/>
              <a:chExt cx="2857500" cy="2451100"/>
            </a:xfrm>
          </p:grpSpPr>
          <p:sp>
            <p:nvSpPr>
              <p:cNvPr id="53" name="object 35">
                <a:extLst>
                  <a:ext uri="{FF2B5EF4-FFF2-40B4-BE49-F238E27FC236}">
                    <a16:creationId xmlns:a16="http://schemas.microsoft.com/office/drawing/2014/main" id="{87CABCE2-6700-496D-85EF-E45E2569E35A}"/>
                  </a:ext>
                </a:extLst>
              </p:cNvPr>
              <p:cNvSpPr/>
              <p:nvPr/>
            </p:nvSpPr>
            <p:spPr>
              <a:xfrm>
                <a:off x="3991617" y="1727794"/>
                <a:ext cx="1745614" cy="1616710"/>
              </a:xfrm>
              <a:custGeom>
                <a:avLst/>
                <a:gdLst/>
                <a:ahLst/>
                <a:cxnLst/>
                <a:rect l="l" t="t" r="r" b="b"/>
                <a:pathLst>
                  <a:path w="1745614" h="1616710">
                    <a:moveTo>
                      <a:pt x="0" y="0"/>
                    </a:moveTo>
                    <a:lnTo>
                      <a:pt x="1745096" y="0"/>
                    </a:lnTo>
                    <a:lnTo>
                      <a:pt x="1745096" y="1616099"/>
                    </a:lnTo>
                    <a:lnTo>
                      <a:pt x="0" y="1616099"/>
                    </a:lnTo>
                    <a:lnTo>
                      <a:pt x="0" y="0"/>
                    </a:lnTo>
                    <a:close/>
                  </a:path>
                </a:pathLst>
              </a:custGeom>
              <a:ln w="38099">
                <a:solidFill>
                  <a:srgbClr val="4985E8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object 36">
                <a:extLst>
                  <a:ext uri="{FF2B5EF4-FFF2-40B4-BE49-F238E27FC236}">
                    <a16:creationId xmlns:a16="http://schemas.microsoft.com/office/drawing/2014/main" id="{52C312E7-BE6A-4796-967D-D94A877A05C2}"/>
                  </a:ext>
                </a:extLst>
              </p:cNvPr>
              <p:cNvSpPr/>
              <p:nvPr/>
            </p:nvSpPr>
            <p:spPr>
              <a:xfrm>
                <a:off x="4709365" y="2381035"/>
                <a:ext cx="309880" cy="309880"/>
              </a:xfrm>
              <a:custGeom>
                <a:avLst/>
                <a:gdLst/>
                <a:ahLst/>
                <a:cxnLst/>
                <a:rect l="l" t="t" r="r" b="b"/>
                <a:pathLst>
                  <a:path w="309879" h="309880">
                    <a:moveTo>
                      <a:pt x="309599" y="309609"/>
                    </a:moveTo>
                    <a:lnTo>
                      <a:pt x="0" y="309609"/>
                    </a:lnTo>
                    <a:lnTo>
                      <a:pt x="0" y="0"/>
                    </a:lnTo>
                    <a:lnTo>
                      <a:pt x="309599" y="0"/>
                    </a:lnTo>
                    <a:lnTo>
                      <a:pt x="309599" y="309609"/>
                    </a:lnTo>
                    <a:close/>
                  </a:path>
                </a:pathLst>
              </a:custGeom>
              <a:solidFill>
                <a:srgbClr val="4985E8">
                  <a:alpha val="52308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object 37">
                <a:extLst>
                  <a:ext uri="{FF2B5EF4-FFF2-40B4-BE49-F238E27FC236}">
                    <a16:creationId xmlns:a16="http://schemas.microsoft.com/office/drawing/2014/main" id="{921B1D72-964C-4E9C-A3D5-86FD79EA5183}"/>
                  </a:ext>
                </a:extLst>
              </p:cNvPr>
              <p:cNvSpPr/>
              <p:nvPr/>
            </p:nvSpPr>
            <p:spPr>
              <a:xfrm>
                <a:off x="3454768" y="1329394"/>
                <a:ext cx="2819400" cy="2413000"/>
              </a:xfrm>
              <a:custGeom>
                <a:avLst/>
                <a:gdLst/>
                <a:ahLst/>
                <a:cxnLst/>
                <a:rect l="l" t="t" r="r" b="b"/>
                <a:pathLst>
                  <a:path w="2819400" h="2413000">
                    <a:moveTo>
                      <a:pt x="971848" y="801303"/>
                    </a:moveTo>
                    <a:lnTo>
                      <a:pt x="1846946" y="801303"/>
                    </a:lnTo>
                    <a:lnTo>
                      <a:pt x="1846946" y="1611599"/>
                    </a:lnTo>
                    <a:lnTo>
                      <a:pt x="971848" y="1611599"/>
                    </a:lnTo>
                    <a:lnTo>
                      <a:pt x="971848" y="801303"/>
                    </a:lnTo>
                    <a:close/>
                  </a:path>
                  <a:path w="2819400" h="2413000">
                    <a:moveTo>
                      <a:pt x="742348" y="0"/>
                    </a:moveTo>
                    <a:lnTo>
                      <a:pt x="2076445" y="0"/>
                    </a:lnTo>
                    <a:lnTo>
                      <a:pt x="2076445" y="2412897"/>
                    </a:lnTo>
                    <a:lnTo>
                      <a:pt x="742348" y="2412897"/>
                    </a:lnTo>
                    <a:lnTo>
                      <a:pt x="742348" y="0"/>
                    </a:lnTo>
                    <a:close/>
                  </a:path>
                  <a:path w="2819400" h="2413000">
                    <a:moveTo>
                      <a:pt x="0" y="591901"/>
                    </a:moveTo>
                    <a:lnTo>
                      <a:pt x="2818794" y="591901"/>
                    </a:lnTo>
                    <a:lnTo>
                      <a:pt x="2818794" y="1820998"/>
                    </a:lnTo>
                    <a:lnTo>
                      <a:pt x="0" y="1820998"/>
                    </a:lnTo>
                    <a:lnTo>
                      <a:pt x="0" y="591901"/>
                    </a:lnTo>
                    <a:close/>
                  </a:path>
                </a:pathLst>
              </a:custGeom>
              <a:ln w="38099">
                <a:solidFill>
                  <a:srgbClr val="4985E8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2" name="object 38">
              <a:extLst>
                <a:ext uri="{FF2B5EF4-FFF2-40B4-BE49-F238E27FC236}">
                  <a16:creationId xmlns:a16="http://schemas.microsoft.com/office/drawing/2014/main" id="{B4FE20FA-7C91-460D-8222-06F7C20152F6}"/>
                </a:ext>
              </a:extLst>
            </p:cNvPr>
            <p:cNvSpPr txBox="1"/>
            <p:nvPr/>
          </p:nvSpPr>
          <p:spPr>
            <a:xfrm>
              <a:off x="6326546" y="3565203"/>
              <a:ext cx="2477600" cy="706906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en-US" altLang="zh-CN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K*20*15</a:t>
              </a: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个框按 </a:t>
              </a:r>
              <a:r>
                <a:rPr lang="en-US" altLang="zh-CN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客观性 </a:t>
              </a:r>
              <a:r>
                <a:rPr lang="en-US" altLang="zh-CN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得分排序，取前</a:t>
              </a:r>
              <a:r>
                <a:rPr lang="en-US" altLang="zh-CN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300</a:t>
              </a: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名作为我们的提案。</a:t>
              </a: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B7C6C0F1-D850-4359-9EFE-F55FC68411A2}"/>
              </a:ext>
            </a:extLst>
          </p:cNvPr>
          <p:cNvSpPr txBox="1"/>
          <p:nvPr/>
        </p:nvSpPr>
        <p:spPr>
          <a:xfrm>
            <a:off x="5653296" y="1261898"/>
            <a:ext cx="3435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在实际操作中，在每一个点上使用K个不同大小/比例的锚框。</a:t>
            </a:r>
          </a:p>
        </p:txBody>
      </p:sp>
      <p:sp>
        <p:nvSpPr>
          <p:cNvPr id="77" name="object 2">
            <a:extLst>
              <a:ext uri="{FF2B5EF4-FFF2-40B4-BE49-F238E27FC236}">
                <a16:creationId xmlns:a16="http://schemas.microsoft.com/office/drawing/2014/main" id="{7405D8B5-FC6F-4343-A021-13315604546A}"/>
              </a:ext>
            </a:extLst>
          </p:cNvPr>
          <p:cNvSpPr txBox="1">
            <a:spLocks/>
          </p:cNvSpPr>
          <p:nvPr/>
        </p:nvSpPr>
        <p:spPr bwMode="gray">
          <a:xfrm>
            <a:off x="3491880" y="404664"/>
            <a:ext cx="2281734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区域提案网络</a:t>
            </a:r>
            <a:endParaRPr 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896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473293" y="400869"/>
            <a:ext cx="2610875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altLang="zh-CN" sz="2800" kern="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R-CNN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946931-DAC0-4A30-852F-90216D6C1E90}"/>
              </a:ext>
            </a:extLst>
          </p:cNvPr>
          <p:cNvGrpSpPr/>
          <p:nvPr/>
        </p:nvGrpSpPr>
        <p:grpSpPr>
          <a:xfrm>
            <a:off x="3275856" y="1844824"/>
            <a:ext cx="5690940" cy="4478352"/>
            <a:chOff x="3116618" y="89024"/>
            <a:chExt cx="5690940" cy="447835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303833BE-FC7F-4BA4-A1AD-F9CD1FE721B3}"/>
                </a:ext>
              </a:extLst>
            </p:cNvPr>
            <p:cNvSpPr/>
            <p:nvPr/>
          </p:nvSpPr>
          <p:spPr>
            <a:xfrm>
              <a:off x="3301393" y="89024"/>
              <a:ext cx="5506165" cy="44783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FB20782-5882-45D6-9F7D-0D8A98442A0D}"/>
                </a:ext>
              </a:extLst>
            </p:cNvPr>
            <p:cNvSpPr/>
            <p:nvPr/>
          </p:nvSpPr>
          <p:spPr>
            <a:xfrm>
              <a:off x="3116618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5" y="567898"/>
                  </a:moveTo>
                  <a:lnTo>
                    <a:pt x="0" y="567898"/>
                  </a:lnTo>
                  <a:lnTo>
                    <a:pt x="0" y="0"/>
                  </a:lnTo>
                  <a:lnTo>
                    <a:pt x="2200795" y="0"/>
                  </a:lnTo>
                  <a:lnTo>
                    <a:pt x="2200795" y="5678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7389E550-4EA8-4D69-A848-1C8E9BD282FB}"/>
              </a:ext>
            </a:extLst>
          </p:cNvPr>
          <p:cNvSpPr txBox="1"/>
          <p:nvPr/>
        </p:nvSpPr>
        <p:spPr>
          <a:xfrm>
            <a:off x="345630" y="2756188"/>
            <a:ext cx="3645222" cy="144116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联合训练，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个损失项：</a:t>
            </a:r>
          </a:p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分类对象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非对象</a:t>
            </a:r>
          </a:p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回归框坐标</a:t>
            </a:r>
          </a:p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最后分类得分（对象类别）</a:t>
            </a:r>
          </a:p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最终的框坐标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79C475-1D7D-4E6C-80FA-D1F0291A096D}"/>
              </a:ext>
            </a:extLst>
          </p:cNvPr>
          <p:cNvSpPr txBox="1"/>
          <p:nvPr/>
        </p:nvSpPr>
        <p:spPr>
          <a:xfrm>
            <a:off x="350998" y="1486910"/>
            <a:ext cx="244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做提案！</a:t>
            </a:r>
          </a:p>
        </p:txBody>
      </p:sp>
    </p:spTree>
    <p:extLst>
      <p:ext uri="{BB962C8B-B14F-4D97-AF65-F5344CB8AC3E}">
        <p14:creationId xmlns:p14="http://schemas.microsoft.com/office/powerpoint/2010/main" val="582715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473293" y="400869"/>
            <a:ext cx="2466859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altLang="zh-CN" sz="2800" kern="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R-CNN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79C475-1D7D-4E6C-80FA-D1F0291A096D}"/>
              </a:ext>
            </a:extLst>
          </p:cNvPr>
          <p:cNvSpPr txBox="1"/>
          <p:nvPr/>
        </p:nvSpPr>
        <p:spPr>
          <a:xfrm>
            <a:off x="350998" y="1486910"/>
            <a:ext cx="244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做提案！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8539BB-5801-4473-AFA3-562AE0F25BC2}"/>
              </a:ext>
            </a:extLst>
          </p:cNvPr>
          <p:cNvSpPr/>
          <p:nvPr/>
        </p:nvSpPr>
        <p:spPr>
          <a:xfrm>
            <a:off x="1550145" y="2564904"/>
            <a:ext cx="6043710" cy="3024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20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473293" y="400869"/>
            <a:ext cx="2538867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altLang="zh-CN" sz="2800" kern="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R-CNN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946931-DAC0-4A30-852F-90216D6C1E90}"/>
              </a:ext>
            </a:extLst>
          </p:cNvPr>
          <p:cNvGrpSpPr/>
          <p:nvPr/>
        </p:nvGrpSpPr>
        <p:grpSpPr>
          <a:xfrm>
            <a:off x="3275856" y="1844824"/>
            <a:ext cx="5690940" cy="4478352"/>
            <a:chOff x="3116618" y="89024"/>
            <a:chExt cx="5690940" cy="447835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303833BE-FC7F-4BA4-A1AD-F9CD1FE721B3}"/>
                </a:ext>
              </a:extLst>
            </p:cNvPr>
            <p:cNvSpPr/>
            <p:nvPr/>
          </p:nvSpPr>
          <p:spPr>
            <a:xfrm>
              <a:off x="3301393" y="89024"/>
              <a:ext cx="5506165" cy="44783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FB20782-5882-45D6-9F7D-0D8A98442A0D}"/>
                </a:ext>
              </a:extLst>
            </p:cNvPr>
            <p:cNvSpPr/>
            <p:nvPr/>
          </p:nvSpPr>
          <p:spPr>
            <a:xfrm>
              <a:off x="3116618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5" y="567898"/>
                  </a:moveTo>
                  <a:lnTo>
                    <a:pt x="0" y="567898"/>
                  </a:lnTo>
                  <a:lnTo>
                    <a:pt x="0" y="0"/>
                  </a:lnTo>
                  <a:lnTo>
                    <a:pt x="2200795" y="0"/>
                  </a:lnTo>
                  <a:lnTo>
                    <a:pt x="2200795" y="5678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7389E550-4EA8-4D69-A848-1C8E9BD282FB}"/>
              </a:ext>
            </a:extLst>
          </p:cNvPr>
          <p:cNvSpPr txBox="1"/>
          <p:nvPr/>
        </p:nvSpPr>
        <p:spPr>
          <a:xfrm>
            <a:off x="345630" y="2756188"/>
            <a:ext cx="3645222" cy="228043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忽略了许多细节：</a:t>
            </a:r>
            <a:endParaRPr lang="en-US" altLang="zh-CN" sz="1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忽略具有非极大值抑制的重叠提案。</a:t>
            </a:r>
          </a:p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锚是如何确定的？</a:t>
            </a:r>
          </a:p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时如何对正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负样本进行采样？</a:t>
            </a:r>
          </a:p>
          <a:p>
            <a:pPr marL="12700" marR="723900">
              <a:lnSpc>
                <a:spcPct val="100699"/>
              </a:lnSpc>
              <a:spcBef>
                <a:spcPts val="85"/>
              </a:spcBef>
            </a:pP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如何对边界盒回归进行参数化？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79C475-1D7D-4E6C-80FA-D1F0291A096D}"/>
              </a:ext>
            </a:extLst>
          </p:cNvPr>
          <p:cNvSpPr txBox="1"/>
          <p:nvPr/>
        </p:nvSpPr>
        <p:spPr>
          <a:xfrm>
            <a:off x="350998" y="1486910"/>
            <a:ext cx="244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做提案！</a:t>
            </a:r>
          </a:p>
        </p:txBody>
      </p:sp>
    </p:spTree>
    <p:extLst>
      <p:ext uri="{BB962C8B-B14F-4D97-AF65-F5344CB8AC3E}">
        <p14:creationId xmlns:p14="http://schemas.microsoft.com/office/powerpoint/2010/main" val="3252850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3">
            <a:extLst>
              <a:ext uri="{FF2B5EF4-FFF2-40B4-BE49-F238E27FC236}">
                <a16:creationId xmlns:a16="http://schemas.microsoft.com/office/drawing/2014/main" id="{91F23D22-3B2D-4559-8B54-E32505F15ACA}"/>
              </a:ext>
            </a:extLst>
          </p:cNvPr>
          <p:cNvGrpSpPr/>
          <p:nvPr/>
        </p:nvGrpSpPr>
        <p:grpSpPr>
          <a:xfrm>
            <a:off x="3203848" y="2003746"/>
            <a:ext cx="5691505" cy="4478655"/>
            <a:chOff x="3116618" y="89024"/>
            <a:chExt cx="5691505" cy="447865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49FF3649-2ECC-4095-B08A-66208780B1C1}"/>
                </a:ext>
              </a:extLst>
            </p:cNvPr>
            <p:cNvSpPr/>
            <p:nvPr/>
          </p:nvSpPr>
          <p:spPr>
            <a:xfrm>
              <a:off x="3301393" y="89024"/>
              <a:ext cx="5506165" cy="44783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C8C96BAB-98D6-47D1-BD05-D6163F8D0362}"/>
                </a:ext>
              </a:extLst>
            </p:cNvPr>
            <p:cNvSpPr/>
            <p:nvPr/>
          </p:nvSpPr>
          <p:spPr>
            <a:xfrm>
              <a:off x="3116618" y="89024"/>
              <a:ext cx="2200910" cy="568325"/>
            </a:xfrm>
            <a:custGeom>
              <a:avLst/>
              <a:gdLst/>
              <a:ahLst/>
              <a:cxnLst/>
              <a:rect l="l" t="t" r="r" b="b"/>
              <a:pathLst>
                <a:path w="2200910" h="568325">
                  <a:moveTo>
                    <a:pt x="2200795" y="567898"/>
                  </a:moveTo>
                  <a:lnTo>
                    <a:pt x="0" y="567898"/>
                  </a:lnTo>
                  <a:lnTo>
                    <a:pt x="0" y="0"/>
                  </a:lnTo>
                  <a:lnTo>
                    <a:pt x="2200795" y="0"/>
                  </a:lnTo>
                  <a:lnTo>
                    <a:pt x="2200795" y="5678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object 2">
            <a:extLst>
              <a:ext uri="{FF2B5EF4-FFF2-40B4-BE49-F238E27FC236}">
                <a16:creationId xmlns:a16="http://schemas.microsoft.com/office/drawing/2014/main" id="{78925970-B0BF-46A4-A10C-1353B4056A58}"/>
              </a:ext>
            </a:extLst>
          </p:cNvPr>
          <p:cNvSpPr txBox="1">
            <a:spLocks/>
          </p:cNvSpPr>
          <p:nvPr/>
        </p:nvSpPr>
        <p:spPr bwMode="gray">
          <a:xfrm>
            <a:off x="3473293" y="400869"/>
            <a:ext cx="2610875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altLang="zh-CN" sz="2800" kern="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R-CNN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79C475-1D7D-4E6C-80FA-D1F0291A096D}"/>
              </a:ext>
            </a:extLst>
          </p:cNvPr>
          <p:cNvSpPr txBox="1"/>
          <p:nvPr/>
        </p:nvSpPr>
        <p:spPr>
          <a:xfrm>
            <a:off x="350998" y="1486910"/>
            <a:ext cx="244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让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做提案！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DE65CD-32C8-4EF5-8C1B-E2A84EB8CB00}"/>
              </a:ext>
            </a:extLst>
          </p:cNvPr>
          <p:cNvSpPr txBox="1"/>
          <p:nvPr/>
        </p:nvSpPr>
        <p:spPr>
          <a:xfrm>
            <a:off x="151700" y="22455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R-CNN是两阶段的物体检测器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0A1E3B-ACBA-44B1-918E-A859060012E0}"/>
              </a:ext>
            </a:extLst>
          </p:cNvPr>
          <p:cNvSpPr txBox="1"/>
          <p:nvPr/>
        </p:nvSpPr>
        <p:spPr>
          <a:xfrm>
            <a:off x="2543025" y="6244027"/>
            <a:ext cx="2861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我们真的需要第二阶段吗？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3D840A7-7963-45F7-AD44-4678D7E5F6CD}"/>
              </a:ext>
            </a:extLst>
          </p:cNvPr>
          <p:cNvSpPr txBox="1"/>
          <p:nvPr/>
        </p:nvSpPr>
        <p:spPr>
          <a:xfrm>
            <a:off x="151700" y="3667039"/>
            <a:ext cx="3794760" cy="981075"/>
          </a:xfrm>
          <a:prstGeom prst="rect">
            <a:avLst/>
          </a:prstGeom>
          <a:ln w="38099">
            <a:solidFill>
              <a:srgbClr val="4985E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36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第一阶段：每个图片运行一次</a:t>
            </a:r>
          </a:p>
          <a:p>
            <a:pPr marL="138430">
              <a:lnSpc>
                <a:spcPct val="100000"/>
              </a:lnSpc>
              <a:spcBef>
                <a:spcPts val="36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骨干网络</a:t>
            </a:r>
          </a:p>
          <a:p>
            <a:pPr marL="138430">
              <a:lnSpc>
                <a:spcPct val="100000"/>
              </a:lnSpc>
              <a:spcBef>
                <a:spcPts val="36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区域提案网络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C2BB759E-8AE1-47CF-8898-73417EB9E291}"/>
              </a:ext>
            </a:extLst>
          </p:cNvPr>
          <p:cNvSpPr txBox="1"/>
          <p:nvPr/>
        </p:nvSpPr>
        <p:spPr>
          <a:xfrm>
            <a:off x="151700" y="4802237"/>
            <a:ext cx="3794760" cy="1162498"/>
          </a:xfrm>
          <a:prstGeom prst="rect">
            <a:avLst/>
          </a:prstGeom>
          <a:ln w="38099">
            <a:solidFill>
              <a:srgbClr val="69A84F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2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第二阶段：每个区域运行一次</a:t>
            </a:r>
            <a:endParaRPr lang="en-US" altLang="zh-CN" sz="18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930">
              <a:lnSpc>
                <a:spcPct val="100000"/>
              </a:lnSpc>
              <a:spcBef>
                <a:spcPts val="125"/>
              </a:spcBef>
            </a:pPr>
            <a:r>
              <a:rPr lang="zh-CN" alt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剪裁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特征：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池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对齐</a:t>
            </a:r>
          </a:p>
          <a:p>
            <a:pPr marL="74930">
              <a:lnSpc>
                <a:spcPct val="100000"/>
              </a:lnSpc>
              <a:spcBef>
                <a:spcPts val="12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预测对象类别</a:t>
            </a:r>
          </a:p>
          <a:p>
            <a:pPr marL="74930">
              <a:lnSpc>
                <a:spcPct val="100000"/>
              </a:lnSpc>
              <a:spcBef>
                <a:spcPts val="125"/>
              </a:spcBef>
            </a:pP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</a:t>
            </a:r>
            <a:r>
              <a:rPr lang="en-US" altLang="zh-CN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</a:t>
            </a:r>
            <a:r>
              <a:rPr lang="en-US" altLang="zh-CN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  <a:r>
              <a:rPr lang="zh-CN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偏移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982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EED40DB3-938B-4C6A-81E9-16F0969A6BAB}"/>
              </a:ext>
            </a:extLst>
          </p:cNvPr>
          <p:cNvSpPr txBox="1">
            <a:spLocks/>
          </p:cNvSpPr>
          <p:nvPr/>
        </p:nvSpPr>
        <p:spPr bwMode="gray">
          <a:xfrm>
            <a:off x="1331640" y="404664"/>
            <a:ext cx="734481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单阶段目标检测器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YOLO / SSD / </a:t>
            </a:r>
            <a:r>
              <a:rPr lang="en-US" altLang="zh-CN" sz="2800" kern="0" spc="-5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RetinaNet</a:t>
            </a:r>
            <a:endParaRPr lang="zh-CN" alt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object 3">
            <a:extLst>
              <a:ext uri="{FF2B5EF4-FFF2-40B4-BE49-F238E27FC236}">
                <a16:creationId xmlns:a16="http://schemas.microsoft.com/office/drawing/2014/main" id="{53595384-78D0-4E92-A339-51CA98A71A4E}"/>
              </a:ext>
            </a:extLst>
          </p:cNvPr>
          <p:cNvSpPr/>
          <p:nvPr/>
        </p:nvSpPr>
        <p:spPr>
          <a:xfrm>
            <a:off x="-38959" y="2047707"/>
            <a:ext cx="2372693" cy="2041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0" name="object 4">
            <a:extLst>
              <a:ext uri="{FF2B5EF4-FFF2-40B4-BE49-F238E27FC236}">
                <a16:creationId xmlns:a16="http://schemas.microsoft.com/office/drawing/2014/main" id="{64DFE9DF-002E-4B6D-88A6-5A03D22B406B}"/>
              </a:ext>
            </a:extLst>
          </p:cNvPr>
          <p:cNvGrpSpPr/>
          <p:nvPr/>
        </p:nvGrpSpPr>
        <p:grpSpPr>
          <a:xfrm>
            <a:off x="2788175" y="1929774"/>
            <a:ext cx="2440141" cy="2164866"/>
            <a:chOff x="3217756" y="1235059"/>
            <a:chExt cx="2312670" cy="2051050"/>
          </a:xfrm>
        </p:grpSpPr>
        <p:sp>
          <p:nvSpPr>
            <p:cNvPr id="93" name="object 5">
              <a:extLst>
                <a:ext uri="{FF2B5EF4-FFF2-40B4-BE49-F238E27FC236}">
                  <a16:creationId xmlns:a16="http://schemas.microsoft.com/office/drawing/2014/main" id="{409B9771-0C06-4D53-A4CC-E98DB2746391}"/>
                </a:ext>
              </a:extLst>
            </p:cNvPr>
            <p:cNvSpPr/>
            <p:nvPr/>
          </p:nvSpPr>
          <p:spPr>
            <a:xfrm>
              <a:off x="3281143" y="1364069"/>
              <a:ext cx="2233795" cy="19214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object 6">
              <a:extLst>
                <a:ext uri="{FF2B5EF4-FFF2-40B4-BE49-F238E27FC236}">
                  <a16:creationId xmlns:a16="http://schemas.microsoft.com/office/drawing/2014/main" id="{C5AE1896-4779-4EDE-9442-FBA435591940}"/>
                </a:ext>
              </a:extLst>
            </p:cNvPr>
            <p:cNvSpPr/>
            <p:nvPr/>
          </p:nvSpPr>
          <p:spPr>
            <a:xfrm>
              <a:off x="3281193" y="1373599"/>
              <a:ext cx="2249170" cy="1911985"/>
            </a:xfrm>
            <a:custGeom>
              <a:avLst/>
              <a:gdLst/>
              <a:ahLst/>
              <a:cxnLst/>
              <a:rect l="l" t="t" r="r" b="b"/>
              <a:pathLst>
                <a:path w="2249170" h="1911985">
                  <a:moveTo>
                    <a:pt x="293124" y="9547"/>
                  </a:moveTo>
                  <a:lnTo>
                    <a:pt x="293124" y="1911943"/>
                  </a:lnTo>
                </a:path>
                <a:path w="2249170" h="1911985">
                  <a:moveTo>
                    <a:pt x="591298" y="9547"/>
                  </a:moveTo>
                  <a:lnTo>
                    <a:pt x="591298" y="1911943"/>
                  </a:lnTo>
                </a:path>
                <a:path w="2249170" h="1911985">
                  <a:moveTo>
                    <a:pt x="930798" y="9"/>
                  </a:moveTo>
                  <a:lnTo>
                    <a:pt x="930798" y="1902418"/>
                  </a:lnTo>
                </a:path>
                <a:path w="2249170" h="1911985">
                  <a:moveTo>
                    <a:pt x="1282147" y="0"/>
                  </a:moveTo>
                  <a:lnTo>
                    <a:pt x="1282147" y="1902393"/>
                  </a:lnTo>
                </a:path>
                <a:path w="2249170" h="1911985">
                  <a:moveTo>
                    <a:pt x="1633471" y="0"/>
                  </a:moveTo>
                  <a:lnTo>
                    <a:pt x="1633471" y="1902393"/>
                  </a:lnTo>
                </a:path>
                <a:path w="2249170" h="1911985">
                  <a:moveTo>
                    <a:pt x="1925746" y="0"/>
                  </a:moveTo>
                  <a:lnTo>
                    <a:pt x="1925746" y="1902393"/>
                  </a:lnTo>
                </a:path>
                <a:path w="2249170" h="1911985">
                  <a:moveTo>
                    <a:pt x="2213245" y="1627494"/>
                  </a:moveTo>
                  <a:lnTo>
                    <a:pt x="0" y="1627494"/>
                  </a:lnTo>
                </a:path>
                <a:path w="2249170" h="1911985">
                  <a:moveTo>
                    <a:pt x="2248695" y="1352569"/>
                  </a:moveTo>
                  <a:lnTo>
                    <a:pt x="0" y="1352569"/>
                  </a:lnTo>
                </a:path>
                <a:path w="2249170" h="1911985">
                  <a:moveTo>
                    <a:pt x="2213245" y="1077655"/>
                  </a:moveTo>
                  <a:lnTo>
                    <a:pt x="0" y="1077655"/>
                  </a:lnTo>
                </a:path>
                <a:path w="2249170" h="1911985">
                  <a:moveTo>
                    <a:pt x="2248695" y="802738"/>
                  </a:moveTo>
                  <a:lnTo>
                    <a:pt x="0" y="802738"/>
                  </a:lnTo>
                </a:path>
                <a:path w="2249170" h="1911985">
                  <a:moveTo>
                    <a:pt x="2225070" y="527821"/>
                  </a:moveTo>
                  <a:lnTo>
                    <a:pt x="99" y="527821"/>
                  </a:lnTo>
                </a:path>
                <a:path w="2249170" h="1911985">
                  <a:moveTo>
                    <a:pt x="2189620" y="252904"/>
                  </a:moveTo>
                  <a:lnTo>
                    <a:pt x="99" y="252904"/>
                  </a:lnTo>
                </a:path>
              </a:pathLst>
            </a:custGeom>
            <a:ln w="2857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object 7">
              <a:extLst>
                <a:ext uri="{FF2B5EF4-FFF2-40B4-BE49-F238E27FC236}">
                  <a16:creationId xmlns:a16="http://schemas.microsoft.com/office/drawing/2014/main" id="{B17AD839-A749-4B47-80FF-C9BABAF965C6}"/>
                </a:ext>
              </a:extLst>
            </p:cNvPr>
            <p:cNvSpPr/>
            <p:nvPr/>
          </p:nvSpPr>
          <p:spPr>
            <a:xfrm>
              <a:off x="3232043" y="1249347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111749" y="111749"/>
                  </a:moveTo>
                  <a:lnTo>
                    <a:pt x="844348" y="111749"/>
                  </a:lnTo>
                  <a:lnTo>
                    <a:pt x="844348" y="844348"/>
                  </a:lnTo>
                  <a:lnTo>
                    <a:pt x="111749" y="844348"/>
                  </a:lnTo>
                  <a:lnTo>
                    <a:pt x="111749" y="111749"/>
                  </a:lnTo>
                  <a:close/>
                </a:path>
                <a:path w="956310" h="956310">
                  <a:moveTo>
                    <a:pt x="236699" y="0"/>
                  </a:moveTo>
                  <a:lnTo>
                    <a:pt x="719398" y="0"/>
                  </a:lnTo>
                  <a:lnTo>
                    <a:pt x="719398" y="956098"/>
                  </a:lnTo>
                  <a:lnTo>
                    <a:pt x="236699" y="956098"/>
                  </a:lnTo>
                  <a:lnTo>
                    <a:pt x="236699" y="0"/>
                  </a:lnTo>
                  <a:close/>
                </a:path>
                <a:path w="956310" h="956310">
                  <a:moveTo>
                    <a:pt x="956098" y="236699"/>
                  </a:moveTo>
                  <a:lnTo>
                    <a:pt x="956098" y="719398"/>
                  </a:lnTo>
                  <a:lnTo>
                    <a:pt x="0" y="719398"/>
                  </a:lnTo>
                  <a:lnTo>
                    <a:pt x="0" y="236699"/>
                  </a:lnTo>
                  <a:lnTo>
                    <a:pt x="956098" y="23669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object 8">
              <a:extLst>
                <a:ext uri="{FF2B5EF4-FFF2-40B4-BE49-F238E27FC236}">
                  <a16:creationId xmlns:a16="http://schemas.microsoft.com/office/drawing/2014/main" id="{BEE00332-3694-45BF-9F14-2BF3C660242A}"/>
                </a:ext>
              </a:extLst>
            </p:cNvPr>
            <p:cNvSpPr/>
            <p:nvPr/>
          </p:nvSpPr>
          <p:spPr>
            <a:xfrm>
              <a:off x="3639142" y="1656446"/>
              <a:ext cx="141899" cy="141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object 9">
              <a:extLst>
                <a:ext uri="{FF2B5EF4-FFF2-40B4-BE49-F238E27FC236}">
                  <a16:creationId xmlns:a16="http://schemas.microsoft.com/office/drawing/2014/main" id="{EEFA577B-6E43-44E9-882E-D3D3D7BCBD86}"/>
                </a:ext>
              </a:extLst>
            </p:cNvPr>
            <p:cNvSpPr/>
            <p:nvPr/>
          </p:nvSpPr>
          <p:spPr>
            <a:xfrm>
              <a:off x="4257941" y="2093695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111749" y="111749"/>
                  </a:moveTo>
                  <a:lnTo>
                    <a:pt x="844348" y="111749"/>
                  </a:lnTo>
                  <a:lnTo>
                    <a:pt x="844348" y="844348"/>
                  </a:lnTo>
                  <a:lnTo>
                    <a:pt x="111749" y="844348"/>
                  </a:lnTo>
                  <a:lnTo>
                    <a:pt x="111749" y="111749"/>
                  </a:lnTo>
                  <a:close/>
                </a:path>
                <a:path w="956310" h="956310">
                  <a:moveTo>
                    <a:pt x="236699" y="0"/>
                  </a:moveTo>
                  <a:lnTo>
                    <a:pt x="719398" y="0"/>
                  </a:lnTo>
                  <a:lnTo>
                    <a:pt x="719398" y="956098"/>
                  </a:lnTo>
                  <a:lnTo>
                    <a:pt x="236699" y="956098"/>
                  </a:lnTo>
                  <a:lnTo>
                    <a:pt x="236699" y="0"/>
                  </a:lnTo>
                  <a:close/>
                </a:path>
                <a:path w="956310" h="956310">
                  <a:moveTo>
                    <a:pt x="956098" y="236699"/>
                  </a:moveTo>
                  <a:lnTo>
                    <a:pt x="956098" y="719398"/>
                  </a:lnTo>
                  <a:lnTo>
                    <a:pt x="0" y="719398"/>
                  </a:lnTo>
                  <a:lnTo>
                    <a:pt x="0" y="236699"/>
                  </a:lnTo>
                  <a:lnTo>
                    <a:pt x="956098" y="236699"/>
                  </a:lnTo>
                  <a:close/>
                </a:path>
              </a:pathLst>
            </a:custGeom>
            <a:ln w="2857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object 10">
              <a:extLst>
                <a:ext uri="{FF2B5EF4-FFF2-40B4-BE49-F238E27FC236}">
                  <a16:creationId xmlns:a16="http://schemas.microsoft.com/office/drawing/2014/main" id="{57733581-DBE2-431A-A6B6-C76C92A42BAF}"/>
                </a:ext>
              </a:extLst>
            </p:cNvPr>
            <p:cNvSpPr/>
            <p:nvPr/>
          </p:nvSpPr>
          <p:spPr>
            <a:xfrm>
              <a:off x="4665040" y="2500795"/>
              <a:ext cx="141899" cy="141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object 11">
            <a:extLst>
              <a:ext uri="{FF2B5EF4-FFF2-40B4-BE49-F238E27FC236}">
                <a16:creationId xmlns:a16="http://schemas.microsoft.com/office/drawing/2014/main" id="{99FED727-D509-4750-92E0-3A82081D08BB}"/>
              </a:ext>
            </a:extLst>
          </p:cNvPr>
          <p:cNvGrpSpPr/>
          <p:nvPr/>
        </p:nvGrpSpPr>
        <p:grpSpPr>
          <a:xfrm>
            <a:off x="2416179" y="2931104"/>
            <a:ext cx="283943" cy="188159"/>
            <a:chOff x="2662244" y="2260735"/>
            <a:chExt cx="455295" cy="123189"/>
          </a:xfrm>
        </p:grpSpPr>
        <p:sp>
          <p:nvSpPr>
            <p:cNvPr id="91" name="object 12">
              <a:extLst>
                <a:ext uri="{FF2B5EF4-FFF2-40B4-BE49-F238E27FC236}">
                  <a16:creationId xmlns:a16="http://schemas.microsoft.com/office/drawing/2014/main" id="{259DD55F-454C-4155-BB67-5DE7CCC1B133}"/>
                </a:ext>
              </a:extLst>
            </p:cNvPr>
            <p:cNvSpPr/>
            <p:nvPr/>
          </p:nvSpPr>
          <p:spPr>
            <a:xfrm>
              <a:off x="2662244" y="2322220"/>
              <a:ext cx="311785" cy="0"/>
            </a:xfrm>
            <a:custGeom>
              <a:avLst/>
              <a:gdLst/>
              <a:ahLst/>
              <a:cxnLst/>
              <a:rect l="l" t="t" r="r" b="b"/>
              <a:pathLst>
                <a:path w="311785">
                  <a:moveTo>
                    <a:pt x="0" y="0"/>
                  </a:moveTo>
                  <a:lnTo>
                    <a:pt x="311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bject 13">
              <a:extLst>
                <a:ext uri="{FF2B5EF4-FFF2-40B4-BE49-F238E27FC236}">
                  <a16:creationId xmlns:a16="http://schemas.microsoft.com/office/drawing/2014/main" id="{586762CB-625E-4B62-8520-2CE9428ADBBF}"/>
                </a:ext>
              </a:extLst>
            </p:cNvPr>
            <p:cNvSpPr/>
            <p:nvPr/>
          </p:nvSpPr>
          <p:spPr>
            <a:xfrm>
              <a:off x="2959206" y="2260735"/>
              <a:ext cx="158249" cy="1229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2" name="object 14">
            <a:extLst>
              <a:ext uri="{FF2B5EF4-FFF2-40B4-BE49-F238E27FC236}">
                <a16:creationId xmlns:a16="http://schemas.microsoft.com/office/drawing/2014/main" id="{88622801-6E0F-4120-A2BA-40081B367251}"/>
              </a:ext>
            </a:extLst>
          </p:cNvPr>
          <p:cNvSpPr txBox="1"/>
          <p:nvPr/>
        </p:nvSpPr>
        <p:spPr>
          <a:xfrm>
            <a:off x="3188438" y="4191146"/>
            <a:ext cx="2287381" cy="100777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9870" marR="220979" algn="ctr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将图像分成网格</a:t>
            </a:r>
            <a:endParaRPr lang="en-US" altLang="zh-CN" sz="14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9870" marR="220979" algn="ctr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x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pPr marL="12700" marR="5080" algn="ctr">
              <a:lnSpc>
                <a:spcPts val="1650"/>
              </a:lnSpc>
              <a:spcBef>
                <a:spcPts val="75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为一组以每个网格单元为中心的基本框成像，此处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3" name="object 15">
            <a:extLst>
              <a:ext uri="{FF2B5EF4-FFF2-40B4-BE49-F238E27FC236}">
                <a16:creationId xmlns:a16="http://schemas.microsoft.com/office/drawing/2014/main" id="{AD910DCB-C134-4A40-BC94-250C283837F2}"/>
              </a:ext>
            </a:extLst>
          </p:cNvPr>
          <p:cNvSpPr txBox="1"/>
          <p:nvPr/>
        </p:nvSpPr>
        <p:spPr>
          <a:xfrm>
            <a:off x="643996" y="4152149"/>
            <a:ext cx="1005671" cy="4467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1440" marR="5080" indent="-7937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z="1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x H x</a:t>
            </a:r>
            <a:r>
              <a:rPr sz="1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4" name="object 16">
            <a:extLst>
              <a:ext uri="{FF2B5EF4-FFF2-40B4-BE49-F238E27FC236}">
                <a16:creationId xmlns:a16="http://schemas.microsoft.com/office/drawing/2014/main" id="{6BB9DBB9-AED5-4A25-8F1A-91C4747E1170}"/>
              </a:ext>
            </a:extLst>
          </p:cNvPr>
          <p:cNvGrpSpPr/>
          <p:nvPr/>
        </p:nvGrpSpPr>
        <p:grpSpPr>
          <a:xfrm>
            <a:off x="5303068" y="2974451"/>
            <a:ext cx="345501" cy="188159"/>
            <a:chOff x="5597588" y="2260735"/>
            <a:chExt cx="455295" cy="123189"/>
          </a:xfrm>
        </p:grpSpPr>
        <p:sp>
          <p:nvSpPr>
            <p:cNvPr id="89" name="object 17">
              <a:extLst>
                <a:ext uri="{FF2B5EF4-FFF2-40B4-BE49-F238E27FC236}">
                  <a16:creationId xmlns:a16="http://schemas.microsoft.com/office/drawing/2014/main" id="{420CD1DD-7BEC-43EA-8DCA-F7547269C25D}"/>
                </a:ext>
              </a:extLst>
            </p:cNvPr>
            <p:cNvSpPr/>
            <p:nvPr/>
          </p:nvSpPr>
          <p:spPr>
            <a:xfrm>
              <a:off x="5597588" y="2322220"/>
              <a:ext cx="311785" cy="0"/>
            </a:xfrm>
            <a:custGeom>
              <a:avLst/>
              <a:gdLst/>
              <a:ahLst/>
              <a:cxnLst/>
              <a:rect l="l" t="t" r="r" b="b"/>
              <a:pathLst>
                <a:path w="311785">
                  <a:moveTo>
                    <a:pt x="0" y="0"/>
                  </a:moveTo>
                  <a:lnTo>
                    <a:pt x="31124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bject 18">
              <a:extLst>
                <a:ext uri="{FF2B5EF4-FFF2-40B4-BE49-F238E27FC236}">
                  <a16:creationId xmlns:a16="http://schemas.microsoft.com/office/drawing/2014/main" id="{F90D4EA5-203E-47AC-B233-D988B8BE91A5}"/>
                </a:ext>
              </a:extLst>
            </p:cNvPr>
            <p:cNvSpPr/>
            <p:nvPr/>
          </p:nvSpPr>
          <p:spPr>
            <a:xfrm>
              <a:off x="5894550" y="2260735"/>
              <a:ext cx="158249" cy="1229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5" name="object 19">
            <a:extLst>
              <a:ext uri="{FF2B5EF4-FFF2-40B4-BE49-F238E27FC236}">
                <a16:creationId xmlns:a16="http://schemas.microsoft.com/office/drawing/2014/main" id="{AEC04BFB-1F94-4E3B-BEFB-472F46F2BFA1}"/>
              </a:ext>
            </a:extLst>
          </p:cNvPr>
          <p:cNvSpPr txBox="1"/>
          <p:nvPr/>
        </p:nvSpPr>
        <p:spPr>
          <a:xfrm>
            <a:off x="5726068" y="2332199"/>
            <a:ext cx="223262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在每个网格单元内：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bject 20">
            <a:extLst>
              <a:ext uri="{FF2B5EF4-FFF2-40B4-BE49-F238E27FC236}">
                <a16:creationId xmlns:a16="http://schemas.microsoft.com/office/drawing/2014/main" id="{86CDB891-692C-45E5-9A28-56AC92F0CB20}"/>
              </a:ext>
            </a:extLst>
          </p:cNvPr>
          <p:cNvSpPr txBox="1"/>
          <p:nvPr/>
        </p:nvSpPr>
        <p:spPr>
          <a:xfrm>
            <a:off x="5721836" y="2663706"/>
            <a:ext cx="3436972" cy="91044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37465">
              <a:lnSpc>
                <a:spcPct val="101600"/>
              </a:lnSpc>
              <a:spcBef>
                <a:spcPts val="70"/>
              </a:spcBef>
              <a:tabLst>
                <a:tab pos="308610" algn="l"/>
                <a:tab pos="309245" algn="l"/>
              </a:tabLst>
            </a:pP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从每个基本框回归到具有</a:t>
            </a: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个值的最终框：</a:t>
            </a:r>
          </a:p>
          <a:p>
            <a:pPr marL="12065" marR="37465">
              <a:lnSpc>
                <a:spcPct val="101600"/>
              </a:lnSpc>
              <a:spcBef>
                <a:spcPts val="70"/>
              </a:spcBef>
              <a:tabLst>
                <a:tab pos="308610" algn="l"/>
                <a:tab pos="309245" algn="l"/>
              </a:tabLst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marL="12065" marR="37465">
              <a:lnSpc>
                <a:spcPct val="101600"/>
              </a:lnSpc>
              <a:spcBef>
                <a:spcPts val="70"/>
              </a:spcBef>
              <a:tabLst>
                <a:tab pos="308610" algn="l"/>
                <a:tab pos="309245" algn="l"/>
              </a:tabLst>
            </a:pP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预测每个</a:t>
            </a: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类的分数（包括背景类）</a:t>
            </a:r>
          </a:p>
          <a:p>
            <a:pPr marL="12065" marR="37465">
              <a:lnSpc>
                <a:spcPct val="101600"/>
              </a:lnSpc>
              <a:spcBef>
                <a:spcPts val="70"/>
              </a:spcBef>
              <a:tabLst>
                <a:tab pos="308610" algn="l"/>
                <a:tab pos="309245" algn="l"/>
              </a:tabLst>
            </a:pP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看起来很像</a:t>
            </a: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，但类别不同。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object 21">
            <a:extLst>
              <a:ext uri="{FF2B5EF4-FFF2-40B4-BE49-F238E27FC236}">
                <a16:creationId xmlns:a16="http://schemas.microsoft.com/office/drawing/2014/main" id="{65986021-EF45-4531-9494-5DB523300B62}"/>
              </a:ext>
            </a:extLst>
          </p:cNvPr>
          <p:cNvSpPr txBox="1"/>
          <p:nvPr/>
        </p:nvSpPr>
        <p:spPr>
          <a:xfrm>
            <a:off x="6626012" y="4565437"/>
            <a:ext cx="193429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x 7 x (5 * B +</a:t>
            </a:r>
            <a:r>
              <a:rPr sz="18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5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BD919164-FE16-45A6-A5DD-E2BC9B27FEA3}"/>
              </a:ext>
            </a:extLst>
          </p:cNvPr>
          <p:cNvSpPr txBox="1">
            <a:spLocks/>
          </p:cNvSpPr>
          <p:nvPr/>
        </p:nvSpPr>
        <p:spPr bwMode="gray">
          <a:xfrm>
            <a:off x="3347864" y="404664"/>
            <a:ext cx="3240737" cy="45243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语义分割：卷积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F8F870C-4D9E-4306-9083-C684BDDDAB3B}"/>
              </a:ext>
            </a:extLst>
          </p:cNvPr>
          <p:cNvGrpSpPr/>
          <p:nvPr/>
        </p:nvGrpSpPr>
        <p:grpSpPr>
          <a:xfrm>
            <a:off x="560680" y="2132856"/>
            <a:ext cx="8022639" cy="3784547"/>
            <a:chOff x="804873" y="1519081"/>
            <a:chExt cx="7397278" cy="3165744"/>
          </a:xfrm>
        </p:grpSpPr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696DEC15-210B-4DC2-8EDC-593A17496F7E}"/>
                </a:ext>
              </a:extLst>
            </p:cNvPr>
            <p:cNvSpPr/>
            <p:nvPr/>
          </p:nvSpPr>
          <p:spPr>
            <a:xfrm>
              <a:off x="804873" y="1833258"/>
              <a:ext cx="2470620" cy="16464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7D292C5D-FD37-4722-9293-DEE39AFD4A27}"/>
                </a:ext>
              </a:extLst>
            </p:cNvPr>
            <p:cNvSpPr txBox="1"/>
            <p:nvPr/>
          </p:nvSpPr>
          <p:spPr>
            <a:xfrm>
              <a:off x="1521650" y="1519081"/>
              <a:ext cx="844550" cy="2166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1600" spc="-5" dirty="0">
                  <a:latin typeface="Arial"/>
                  <a:cs typeface="Arial"/>
                </a:rPr>
                <a:t>原图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626715BC-1DA2-4A7D-AEE6-EAC7BB277F1C}"/>
                </a:ext>
              </a:extLst>
            </p:cNvPr>
            <p:cNvSpPr/>
            <p:nvPr/>
          </p:nvSpPr>
          <p:spPr>
            <a:xfrm>
              <a:off x="3606325" y="2221439"/>
              <a:ext cx="2303887" cy="10652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3" name="object 6">
              <a:extLst>
                <a:ext uri="{FF2B5EF4-FFF2-40B4-BE49-F238E27FC236}">
                  <a16:creationId xmlns:a16="http://schemas.microsoft.com/office/drawing/2014/main" id="{AD170105-B864-4419-A1BA-5B09B13A9A0D}"/>
                </a:ext>
              </a:extLst>
            </p:cNvPr>
            <p:cNvGrpSpPr/>
            <p:nvPr/>
          </p:nvGrpSpPr>
          <p:grpSpPr>
            <a:xfrm>
              <a:off x="6266037" y="1937483"/>
              <a:ext cx="1936114" cy="1438275"/>
              <a:chOff x="6266037" y="1937483"/>
              <a:chExt cx="1936114" cy="1438275"/>
            </a:xfrm>
          </p:grpSpPr>
          <p:sp>
            <p:nvSpPr>
              <p:cNvPr id="25" name="object 7">
                <a:extLst>
                  <a:ext uri="{FF2B5EF4-FFF2-40B4-BE49-F238E27FC236}">
                    <a16:creationId xmlns:a16="http://schemas.microsoft.com/office/drawing/2014/main" id="{5361EA2E-C13D-4705-8B93-93CB5B0053C5}"/>
                  </a:ext>
                </a:extLst>
              </p:cNvPr>
              <p:cNvSpPr/>
              <p:nvPr/>
            </p:nvSpPr>
            <p:spPr>
              <a:xfrm>
                <a:off x="6266037" y="1941158"/>
                <a:ext cx="1936114" cy="1427480"/>
              </a:xfrm>
              <a:custGeom>
                <a:avLst/>
                <a:gdLst/>
                <a:ahLst/>
                <a:cxnLst/>
                <a:rect l="l" t="t" r="r" b="b"/>
                <a:pathLst>
                  <a:path w="1936115" h="1427479">
                    <a:moveTo>
                      <a:pt x="1935846" y="1427009"/>
                    </a:moveTo>
                    <a:lnTo>
                      <a:pt x="0" y="1427009"/>
                    </a:lnTo>
                    <a:lnTo>
                      <a:pt x="0" y="0"/>
                    </a:lnTo>
                    <a:lnTo>
                      <a:pt x="1935846" y="0"/>
                    </a:lnTo>
                    <a:lnTo>
                      <a:pt x="1935846" y="1427009"/>
                    </a:lnTo>
                    <a:close/>
                  </a:path>
                </a:pathLst>
              </a:custGeom>
              <a:solidFill>
                <a:srgbClr val="3D85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8">
                <a:extLst>
                  <a:ext uri="{FF2B5EF4-FFF2-40B4-BE49-F238E27FC236}">
                    <a16:creationId xmlns:a16="http://schemas.microsoft.com/office/drawing/2014/main" id="{0EB4B858-1744-44DC-8FBB-FBB10BCB0CFC}"/>
                  </a:ext>
                </a:extLst>
              </p:cNvPr>
              <p:cNvSpPr/>
              <p:nvPr/>
            </p:nvSpPr>
            <p:spPr>
              <a:xfrm>
                <a:off x="6267937" y="2480390"/>
                <a:ext cx="1931035" cy="891540"/>
              </a:xfrm>
              <a:custGeom>
                <a:avLst/>
                <a:gdLst/>
                <a:ahLst/>
                <a:cxnLst/>
                <a:rect l="l" t="t" r="r" b="b"/>
                <a:pathLst>
                  <a:path w="1931034" h="891539">
                    <a:moveTo>
                      <a:pt x="0" y="891378"/>
                    </a:moveTo>
                    <a:lnTo>
                      <a:pt x="0" y="0"/>
                    </a:lnTo>
                    <a:lnTo>
                      <a:pt x="56024" y="7339"/>
                    </a:lnTo>
                    <a:lnTo>
                      <a:pt x="36249" y="29354"/>
                    </a:lnTo>
                    <a:lnTo>
                      <a:pt x="181199" y="69704"/>
                    </a:lnTo>
                    <a:lnTo>
                      <a:pt x="154849" y="7339"/>
                    </a:lnTo>
                    <a:lnTo>
                      <a:pt x="329449" y="62354"/>
                    </a:lnTo>
                    <a:lnTo>
                      <a:pt x="1512196" y="194429"/>
                    </a:lnTo>
                    <a:lnTo>
                      <a:pt x="1927296" y="227429"/>
                    </a:lnTo>
                    <a:lnTo>
                      <a:pt x="1930596" y="887728"/>
                    </a:lnTo>
                    <a:lnTo>
                      <a:pt x="0" y="891378"/>
                    </a:lnTo>
                    <a:close/>
                  </a:path>
                </a:pathLst>
              </a:custGeom>
              <a:solidFill>
                <a:srgbClr val="69A84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9">
                <a:extLst>
                  <a:ext uri="{FF2B5EF4-FFF2-40B4-BE49-F238E27FC236}">
                    <a16:creationId xmlns:a16="http://schemas.microsoft.com/office/drawing/2014/main" id="{A2CFD197-D990-4BF8-9A33-D1BDE8A50E96}"/>
                  </a:ext>
                </a:extLst>
              </p:cNvPr>
              <p:cNvSpPr/>
              <p:nvPr/>
            </p:nvSpPr>
            <p:spPr>
              <a:xfrm>
                <a:off x="6271237" y="1937483"/>
                <a:ext cx="1927860" cy="785495"/>
              </a:xfrm>
              <a:custGeom>
                <a:avLst/>
                <a:gdLst/>
                <a:ahLst/>
                <a:cxnLst/>
                <a:rect l="l" t="t" r="r" b="b"/>
                <a:pathLst>
                  <a:path w="1927859" h="785494">
                    <a:moveTo>
                      <a:pt x="1927296" y="785010"/>
                    </a:moveTo>
                    <a:lnTo>
                      <a:pt x="0" y="740986"/>
                    </a:lnTo>
                    <a:lnTo>
                      <a:pt x="0" y="73362"/>
                    </a:lnTo>
                    <a:lnTo>
                      <a:pt x="39549" y="36687"/>
                    </a:lnTo>
                    <a:lnTo>
                      <a:pt x="32949" y="0"/>
                    </a:lnTo>
                    <a:lnTo>
                      <a:pt x="1162972" y="0"/>
                    </a:lnTo>
                    <a:lnTo>
                      <a:pt x="1146497" y="36687"/>
                    </a:lnTo>
                    <a:lnTo>
                      <a:pt x="1162972" y="99044"/>
                    </a:lnTo>
                    <a:lnTo>
                      <a:pt x="1202497" y="183419"/>
                    </a:lnTo>
                    <a:lnTo>
                      <a:pt x="1136622" y="190747"/>
                    </a:lnTo>
                    <a:lnTo>
                      <a:pt x="1100372" y="249441"/>
                    </a:lnTo>
                    <a:lnTo>
                      <a:pt x="1080597" y="330141"/>
                    </a:lnTo>
                    <a:lnTo>
                      <a:pt x="952123" y="348484"/>
                    </a:lnTo>
                    <a:lnTo>
                      <a:pt x="981773" y="425519"/>
                    </a:lnTo>
                    <a:lnTo>
                      <a:pt x="1304622" y="542906"/>
                    </a:lnTo>
                    <a:lnTo>
                      <a:pt x="1301347" y="484214"/>
                    </a:lnTo>
                    <a:lnTo>
                      <a:pt x="1330997" y="385169"/>
                    </a:lnTo>
                    <a:lnTo>
                      <a:pt x="1360647" y="476874"/>
                    </a:lnTo>
                    <a:lnTo>
                      <a:pt x="1393597" y="377831"/>
                    </a:lnTo>
                    <a:lnTo>
                      <a:pt x="1423247" y="454866"/>
                    </a:lnTo>
                    <a:lnTo>
                      <a:pt x="1396897" y="550246"/>
                    </a:lnTo>
                    <a:lnTo>
                      <a:pt x="1548421" y="377831"/>
                    </a:lnTo>
                    <a:lnTo>
                      <a:pt x="1660446" y="440199"/>
                    </a:lnTo>
                    <a:lnTo>
                      <a:pt x="1680221" y="388834"/>
                    </a:lnTo>
                    <a:lnTo>
                      <a:pt x="1709871" y="491551"/>
                    </a:lnTo>
                    <a:lnTo>
                      <a:pt x="1755996" y="469534"/>
                    </a:lnTo>
                    <a:lnTo>
                      <a:pt x="1805396" y="506221"/>
                    </a:lnTo>
                    <a:lnTo>
                      <a:pt x="1854821" y="447526"/>
                    </a:lnTo>
                    <a:lnTo>
                      <a:pt x="1927296" y="447526"/>
                    </a:lnTo>
                    <a:lnTo>
                      <a:pt x="1927296" y="785010"/>
                    </a:lnTo>
                    <a:close/>
                  </a:path>
                </a:pathLst>
              </a:custGeom>
              <a:solidFill>
                <a:srgbClr val="C17BA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10">
                <a:extLst>
                  <a:ext uri="{FF2B5EF4-FFF2-40B4-BE49-F238E27FC236}">
                    <a16:creationId xmlns:a16="http://schemas.microsoft.com/office/drawing/2014/main" id="{CCBC2DF3-56E2-4F73-B312-090AA549B2C8}"/>
                  </a:ext>
                </a:extLst>
              </p:cNvPr>
              <p:cNvSpPr/>
              <p:nvPr/>
            </p:nvSpPr>
            <p:spPr>
              <a:xfrm>
                <a:off x="6495261" y="1948488"/>
                <a:ext cx="1380490" cy="1427480"/>
              </a:xfrm>
              <a:custGeom>
                <a:avLst/>
                <a:gdLst/>
                <a:ahLst/>
                <a:cxnLst/>
                <a:rect l="l" t="t" r="r" b="b"/>
                <a:pathLst>
                  <a:path w="1380490" h="1427479">
                    <a:moveTo>
                      <a:pt x="543598" y="1426954"/>
                    </a:moveTo>
                    <a:lnTo>
                      <a:pt x="520548" y="1247204"/>
                    </a:lnTo>
                    <a:lnTo>
                      <a:pt x="484299" y="1111480"/>
                    </a:lnTo>
                    <a:lnTo>
                      <a:pt x="467824" y="957430"/>
                    </a:lnTo>
                    <a:lnTo>
                      <a:pt x="405224" y="1063805"/>
                    </a:lnTo>
                    <a:lnTo>
                      <a:pt x="375574" y="1041805"/>
                    </a:lnTo>
                    <a:lnTo>
                      <a:pt x="398649" y="1140830"/>
                    </a:lnTo>
                    <a:lnTo>
                      <a:pt x="359099" y="1155505"/>
                    </a:lnTo>
                    <a:lnTo>
                      <a:pt x="329474" y="1148155"/>
                    </a:lnTo>
                    <a:lnTo>
                      <a:pt x="332749" y="1074805"/>
                    </a:lnTo>
                    <a:lnTo>
                      <a:pt x="326174" y="983105"/>
                    </a:lnTo>
                    <a:lnTo>
                      <a:pt x="299799" y="917080"/>
                    </a:lnTo>
                    <a:lnTo>
                      <a:pt x="293224" y="964755"/>
                    </a:lnTo>
                    <a:lnTo>
                      <a:pt x="306399" y="1063805"/>
                    </a:lnTo>
                    <a:lnTo>
                      <a:pt x="296524" y="1151830"/>
                    </a:lnTo>
                    <a:lnTo>
                      <a:pt x="309699" y="1206855"/>
                    </a:lnTo>
                    <a:lnTo>
                      <a:pt x="270149" y="1195855"/>
                    </a:lnTo>
                    <a:lnTo>
                      <a:pt x="270149" y="1324254"/>
                    </a:lnTo>
                    <a:lnTo>
                      <a:pt x="273449" y="1423279"/>
                    </a:lnTo>
                    <a:lnTo>
                      <a:pt x="164724" y="1415954"/>
                    </a:lnTo>
                    <a:lnTo>
                      <a:pt x="187799" y="1335254"/>
                    </a:lnTo>
                    <a:lnTo>
                      <a:pt x="214149" y="1221530"/>
                    </a:lnTo>
                    <a:lnTo>
                      <a:pt x="210849" y="1122505"/>
                    </a:lnTo>
                    <a:lnTo>
                      <a:pt x="207574" y="994105"/>
                    </a:lnTo>
                    <a:lnTo>
                      <a:pt x="177899" y="851030"/>
                    </a:lnTo>
                    <a:lnTo>
                      <a:pt x="135074" y="803355"/>
                    </a:lnTo>
                    <a:lnTo>
                      <a:pt x="108724" y="660281"/>
                    </a:lnTo>
                    <a:lnTo>
                      <a:pt x="115299" y="539241"/>
                    </a:lnTo>
                    <a:lnTo>
                      <a:pt x="125199" y="476871"/>
                    </a:lnTo>
                    <a:lnTo>
                      <a:pt x="112024" y="381504"/>
                    </a:lnTo>
                    <a:lnTo>
                      <a:pt x="141674" y="337479"/>
                    </a:lnTo>
                    <a:lnTo>
                      <a:pt x="105424" y="330139"/>
                    </a:lnTo>
                    <a:lnTo>
                      <a:pt x="36249" y="260441"/>
                    </a:lnTo>
                    <a:lnTo>
                      <a:pt x="0" y="190747"/>
                    </a:lnTo>
                    <a:lnTo>
                      <a:pt x="42824" y="143067"/>
                    </a:lnTo>
                    <a:lnTo>
                      <a:pt x="128499" y="139392"/>
                    </a:lnTo>
                    <a:lnTo>
                      <a:pt x="230624" y="179742"/>
                    </a:lnTo>
                    <a:lnTo>
                      <a:pt x="260274" y="113722"/>
                    </a:lnTo>
                    <a:lnTo>
                      <a:pt x="319574" y="22007"/>
                    </a:lnTo>
                    <a:lnTo>
                      <a:pt x="424999" y="0"/>
                    </a:lnTo>
                    <a:lnTo>
                      <a:pt x="500773" y="7337"/>
                    </a:lnTo>
                    <a:lnTo>
                      <a:pt x="543598" y="66032"/>
                    </a:lnTo>
                    <a:lnTo>
                      <a:pt x="556773" y="113722"/>
                    </a:lnTo>
                    <a:lnTo>
                      <a:pt x="589723" y="161399"/>
                    </a:lnTo>
                    <a:lnTo>
                      <a:pt x="596323" y="209089"/>
                    </a:lnTo>
                    <a:lnTo>
                      <a:pt x="645723" y="172414"/>
                    </a:lnTo>
                    <a:lnTo>
                      <a:pt x="714923" y="183417"/>
                    </a:lnTo>
                    <a:lnTo>
                      <a:pt x="767623" y="227432"/>
                    </a:lnTo>
                    <a:lnTo>
                      <a:pt x="754448" y="271456"/>
                    </a:lnTo>
                    <a:lnTo>
                      <a:pt x="645723" y="374164"/>
                    </a:lnTo>
                    <a:lnTo>
                      <a:pt x="569973" y="385169"/>
                    </a:lnTo>
                    <a:lnTo>
                      <a:pt x="566673" y="447526"/>
                    </a:lnTo>
                    <a:lnTo>
                      <a:pt x="662198" y="410851"/>
                    </a:lnTo>
                    <a:lnTo>
                      <a:pt x="744573" y="410851"/>
                    </a:lnTo>
                    <a:lnTo>
                      <a:pt x="840098" y="355821"/>
                    </a:lnTo>
                    <a:lnTo>
                      <a:pt x="919173" y="385169"/>
                    </a:lnTo>
                    <a:lnTo>
                      <a:pt x="965298" y="432859"/>
                    </a:lnTo>
                    <a:lnTo>
                      <a:pt x="1090497" y="506218"/>
                    </a:lnTo>
                    <a:lnTo>
                      <a:pt x="1202497" y="443861"/>
                    </a:lnTo>
                    <a:lnTo>
                      <a:pt x="1255222" y="557581"/>
                    </a:lnTo>
                    <a:lnTo>
                      <a:pt x="1314522" y="550243"/>
                    </a:lnTo>
                    <a:lnTo>
                      <a:pt x="1380422" y="586931"/>
                    </a:lnTo>
                    <a:lnTo>
                      <a:pt x="1363947" y="645606"/>
                    </a:lnTo>
                    <a:lnTo>
                      <a:pt x="1304647" y="660281"/>
                    </a:lnTo>
                    <a:lnTo>
                      <a:pt x="1288172" y="722656"/>
                    </a:lnTo>
                    <a:lnTo>
                      <a:pt x="1373822" y="953755"/>
                    </a:lnTo>
                    <a:lnTo>
                      <a:pt x="1360647" y="994105"/>
                    </a:lnTo>
                    <a:lnTo>
                      <a:pt x="1284872" y="1034455"/>
                    </a:lnTo>
                    <a:lnTo>
                      <a:pt x="1222272" y="994105"/>
                    </a:lnTo>
                    <a:lnTo>
                      <a:pt x="1074022" y="931730"/>
                    </a:lnTo>
                    <a:lnTo>
                      <a:pt x="1060847" y="979430"/>
                    </a:lnTo>
                    <a:lnTo>
                      <a:pt x="1024597" y="953755"/>
                    </a:lnTo>
                    <a:lnTo>
                      <a:pt x="1021322" y="1107805"/>
                    </a:lnTo>
                    <a:lnTo>
                      <a:pt x="1018022" y="1210530"/>
                    </a:lnTo>
                    <a:lnTo>
                      <a:pt x="1070722" y="1349929"/>
                    </a:lnTo>
                    <a:lnTo>
                      <a:pt x="1057547" y="1397629"/>
                    </a:lnTo>
                    <a:lnTo>
                      <a:pt x="1008122" y="1390279"/>
                    </a:lnTo>
                    <a:lnTo>
                      <a:pt x="985073" y="1338929"/>
                    </a:lnTo>
                    <a:lnTo>
                      <a:pt x="971898" y="1210530"/>
                    </a:lnTo>
                    <a:lnTo>
                      <a:pt x="945548" y="1126155"/>
                    </a:lnTo>
                    <a:lnTo>
                      <a:pt x="942248" y="1001430"/>
                    </a:lnTo>
                    <a:lnTo>
                      <a:pt x="905998" y="1056455"/>
                    </a:lnTo>
                    <a:lnTo>
                      <a:pt x="856573" y="1041805"/>
                    </a:lnTo>
                    <a:lnTo>
                      <a:pt x="800573" y="957430"/>
                    </a:lnTo>
                    <a:lnTo>
                      <a:pt x="830223" y="1096805"/>
                    </a:lnTo>
                    <a:lnTo>
                      <a:pt x="800573" y="1188505"/>
                    </a:lnTo>
                    <a:lnTo>
                      <a:pt x="830223" y="1316904"/>
                    </a:lnTo>
                    <a:lnTo>
                      <a:pt x="846698" y="1404954"/>
                    </a:lnTo>
                    <a:lnTo>
                      <a:pt x="767623" y="1397629"/>
                    </a:lnTo>
                    <a:lnTo>
                      <a:pt x="764348" y="1342579"/>
                    </a:lnTo>
                    <a:lnTo>
                      <a:pt x="751148" y="1294904"/>
                    </a:lnTo>
                    <a:lnTo>
                      <a:pt x="761048" y="1159180"/>
                    </a:lnTo>
                    <a:lnTo>
                      <a:pt x="744573" y="1140830"/>
                    </a:lnTo>
                    <a:lnTo>
                      <a:pt x="741273" y="1093155"/>
                    </a:lnTo>
                    <a:lnTo>
                      <a:pt x="705048" y="898730"/>
                    </a:lnTo>
                    <a:lnTo>
                      <a:pt x="635848" y="895055"/>
                    </a:lnTo>
                    <a:lnTo>
                      <a:pt x="645723" y="939080"/>
                    </a:lnTo>
                    <a:lnTo>
                      <a:pt x="632548" y="1005105"/>
                    </a:lnTo>
                    <a:lnTo>
                      <a:pt x="652323" y="1162855"/>
                    </a:lnTo>
                    <a:lnTo>
                      <a:pt x="606198" y="1173855"/>
                    </a:lnTo>
                    <a:lnTo>
                      <a:pt x="602898" y="1063805"/>
                    </a:lnTo>
                    <a:lnTo>
                      <a:pt x="583123" y="902380"/>
                    </a:lnTo>
                    <a:lnTo>
                      <a:pt x="579848" y="1085805"/>
                    </a:lnTo>
                    <a:lnTo>
                      <a:pt x="593023" y="1166505"/>
                    </a:lnTo>
                    <a:lnTo>
                      <a:pt x="583123" y="1232555"/>
                    </a:lnTo>
                    <a:lnTo>
                      <a:pt x="602898" y="1316904"/>
                    </a:lnTo>
                    <a:lnTo>
                      <a:pt x="635848" y="1419629"/>
                    </a:lnTo>
                    <a:lnTo>
                      <a:pt x="543598" y="1426954"/>
                    </a:lnTo>
                    <a:close/>
                  </a:path>
                </a:pathLst>
              </a:custGeom>
              <a:solidFill>
                <a:srgbClr val="7E6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BAD32446-7DB9-468B-9383-9D0A1B14316E}"/>
                </a:ext>
              </a:extLst>
            </p:cNvPr>
            <p:cNvSpPr txBox="1"/>
            <p:nvPr/>
          </p:nvSpPr>
          <p:spPr>
            <a:xfrm>
              <a:off x="1055780" y="3732250"/>
              <a:ext cx="6895465" cy="952575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11430">
                <a:lnSpc>
                  <a:spcPts val="1650"/>
                </a:lnSpc>
                <a:spcBef>
                  <a:spcPts val="180"/>
                </a:spcBef>
              </a:pPr>
              <a:r>
                <a:rPr lang="zh-CN" altLang="en-US" sz="1600" spc="-5" dirty="0">
                  <a:latin typeface="Arial"/>
                  <a:cs typeface="Arial"/>
                </a:rPr>
                <a:t>一个直观的想法是：用</a:t>
              </a:r>
              <a:r>
                <a:rPr lang="en-US" altLang="zh-CN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net</a:t>
              </a:r>
              <a:r>
                <a:rPr lang="zh-CN" altLang="en-US" sz="1600" spc="-5" dirty="0">
                  <a:latin typeface="Arial"/>
                  <a:cs typeface="Arial"/>
                </a:rPr>
                <a:t>对整个图像进行编码，然后在上面做语义分割。</a:t>
              </a:r>
              <a:endParaRPr lang="en-US" altLang="zh-CN" sz="1600" spc="-5" dirty="0">
                <a:latin typeface="Arial"/>
                <a:cs typeface="Arial"/>
              </a:endParaRPr>
            </a:p>
            <a:p>
              <a:pPr marL="12700" marR="11430">
                <a:lnSpc>
                  <a:spcPts val="1650"/>
                </a:lnSpc>
                <a:spcBef>
                  <a:spcPts val="180"/>
                </a:spcBef>
              </a:pPr>
              <a:endParaRPr sz="1400" dirty="0">
                <a:latin typeface="Arial"/>
                <a:cs typeface="Arial"/>
              </a:endParaRPr>
            </a:p>
            <a:p>
              <a:pPr marL="12700" marR="5080">
                <a:lnSpc>
                  <a:spcPts val="1650"/>
                </a:lnSpc>
              </a:pPr>
              <a:r>
                <a:rPr lang="zh-CN" altLang="en-US" sz="1600" b="0" i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存在问题</a:t>
              </a:r>
              <a:r>
                <a:rPr lang="en-US" altLang="zh-CN" sz="1600" b="0" i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:</a:t>
              </a:r>
              <a:r>
                <a:rPr lang="zh-CN" altLang="en-US" sz="1600" b="0" i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分类架构通常会减小特征空间大小以深入，但语义分割要求输出大小与输入大小相同。</a:t>
              </a:r>
            </a:p>
            <a:p>
              <a:pPr marL="12700" marR="5080">
                <a:lnSpc>
                  <a:spcPts val="1650"/>
                </a:lnSpc>
              </a:pPr>
              <a:endParaRPr sz="16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301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4">
            <a:extLst>
              <a:ext uri="{FF2B5EF4-FFF2-40B4-BE49-F238E27FC236}">
                <a16:creationId xmlns:a16="http://schemas.microsoft.com/office/drawing/2014/main" id="{42CD5853-9A07-4B54-8FCF-D201F46B923C}"/>
              </a:ext>
            </a:extLst>
          </p:cNvPr>
          <p:cNvSpPr txBox="1"/>
          <p:nvPr/>
        </p:nvSpPr>
        <p:spPr>
          <a:xfrm>
            <a:off x="539552" y="2276872"/>
            <a:ext cx="1370087" cy="251139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79705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  Network 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endParaRPr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0699"/>
              </a:lnSpc>
            </a:pP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ResNet-101  Inception</a:t>
            </a:r>
            <a:r>
              <a:rPr sz="1800" b="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  Inception</a:t>
            </a:r>
            <a:r>
              <a:rPr sz="1800" b="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V3  Inception  ResNet  </a:t>
            </a:r>
            <a:r>
              <a:rPr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29428E4D-11C1-4CB4-BFCE-FB83780D3465}"/>
              </a:ext>
            </a:extLst>
          </p:cNvPr>
          <p:cNvSpPr txBox="1"/>
          <p:nvPr/>
        </p:nvSpPr>
        <p:spPr>
          <a:xfrm>
            <a:off x="2777795" y="2335898"/>
            <a:ext cx="2867357" cy="1111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“Meta-Architecture”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00699"/>
              </a:lnSpc>
            </a:pPr>
            <a:r>
              <a:rPr sz="1800" b="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Two-stage: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 Single-stage: YOLO </a:t>
            </a:r>
            <a:r>
              <a:rPr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sz="1800" b="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 Hybrid:</a:t>
            </a:r>
            <a:r>
              <a:rPr sz="18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R-FCN</a:t>
            </a:r>
            <a:endParaRPr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E54A429F-E0BC-4A44-9206-187403606846}"/>
              </a:ext>
            </a:extLst>
          </p:cNvPr>
          <p:cNvSpPr txBox="1"/>
          <p:nvPr/>
        </p:nvSpPr>
        <p:spPr>
          <a:xfrm>
            <a:off x="2811675" y="3685196"/>
            <a:ext cx="228594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sz="1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sz="18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Proposals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E3E64A6A-2F73-440E-8829-DF13E5878957}"/>
              </a:ext>
            </a:extLst>
          </p:cNvPr>
          <p:cNvSpPr txBox="1"/>
          <p:nvPr/>
        </p:nvSpPr>
        <p:spPr>
          <a:xfrm>
            <a:off x="6277368" y="2256249"/>
            <a:ext cx="2567230" cy="832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0699"/>
              </a:lnSpc>
            </a:pP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 is</a:t>
            </a:r>
            <a:r>
              <a:rPr sz="1800" b="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slower 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1800" b="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endParaRPr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6A75A0EB-D9A3-4F3A-8E0B-5935EE71DCCD}"/>
              </a:ext>
            </a:extLst>
          </p:cNvPr>
          <p:cNvSpPr txBox="1"/>
          <p:nvPr/>
        </p:nvSpPr>
        <p:spPr>
          <a:xfrm>
            <a:off x="6277368" y="3361146"/>
            <a:ext cx="2499264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is </a:t>
            </a:r>
            <a:r>
              <a:rPr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sz="1800" b="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 not as</a:t>
            </a:r>
            <a:r>
              <a:rPr sz="18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endParaRPr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FD94A24D-154B-4924-94C5-609BF248518F}"/>
              </a:ext>
            </a:extLst>
          </p:cNvPr>
          <p:cNvSpPr txBox="1"/>
          <p:nvPr/>
        </p:nvSpPr>
        <p:spPr>
          <a:xfrm>
            <a:off x="6277368" y="4189820"/>
            <a:ext cx="2462926" cy="55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Bigger </a:t>
            </a:r>
            <a:r>
              <a:rPr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Deeper  backbones work</a:t>
            </a:r>
            <a:r>
              <a:rPr sz="1800" b="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endParaRPr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2C0A606C-7034-4FC9-A96A-019CF34F24BE}"/>
              </a:ext>
            </a:extLst>
          </p:cNvPr>
          <p:cNvSpPr txBox="1">
            <a:spLocks/>
          </p:cNvSpPr>
          <p:nvPr/>
        </p:nvSpPr>
        <p:spPr bwMode="gray">
          <a:xfrm>
            <a:off x="2663788" y="404664"/>
            <a:ext cx="3816424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目标检测：许多的变形</a:t>
            </a:r>
          </a:p>
        </p:txBody>
      </p:sp>
    </p:spTree>
    <p:extLst>
      <p:ext uri="{BB962C8B-B14F-4D97-AF65-F5344CB8AC3E}">
        <p14:creationId xmlns:p14="http://schemas.microsoft.com/office/powerpoint/2010/main" val="285971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DBF498FD-17D5-48E0-98EF-870E113ADEAE}"/>
              </a:ext>
            </a:extLst>
          </p:cNvPr>
          <p:cNvGrpSpPr/>
          <p:nvPr/>
        </p:nvGrpSpPr>
        <p:grpSpPr>
          <a:xfrm>
            <a:off x="0" y="2132856"/>
            <a:ext cx="9047312" cy="3675918"/>
            <a:chOff x="36858" y="1727043"/>
            <a:chExt cx="9047312" cy="3675918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6ACD701-5186-43E3-A905-601820BED84D}"/>
                </a:ext>
              </a:extLst>
            </p:cNvPr>
            <p:cNvSpPr/>
            <p:nvPr/>
          </p:nvSpPr>
          <p:spPr>
            <a:xfrm>
              <a:off x="128003" y="2364814"/>
              <a:ext cx="2093695" cy="18122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9B90036-5DF9-40DF-A63A-7B484CF7DB1D}"/>
                </a:ext>
              </a:extLst>
            </p:cNvPr>
            <p:cNvSpPr txBox="1"/>
            <p:nvPr/>
          </p:nvSpPr>
          <p:spPr>
            <a:xfrm>
              <a:off x="875348" y="1727043"/>
              <a:ext cx="599003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0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分类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BD1E05E-6524-4FA7-A022-253792D787A2}"/>
                </a:ext>
              </a:extLst>
            </p:cNvPr>
            <p:cNvSpPr txBox="1"/>
            <p:nvPr/>
          </p:nvSpPr>
          <p:spPr>
            <a:xfrm>
              <a:off x="2626454" y="1731531"/>
              <a:ext cx="170180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27432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0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语义分割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160F63F-922D-45A1-BA0C-107406A6AE54}"/>
                </a:ext>
              </a:extLst>
            </p:cNvPr>
            <p:cNvSpPr txBox="1"/>
            <p:nvPr/>
          </p:nvSpPr>
          <p:spPr>
            <a:xfrm>
              <a:off x="5065593" y="1731100"/>
              <a:ext cx="1444562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8288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0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目标检测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7D507FE-716A-4302-85B5-5F1DDD2DAC3E}"/>
                </a:ext>
              </a:extLst>
            </p:cNvPr>
            <p:cNvSpPr txBox="1"/>
            <p:nvPr/>
          </p:nvSpPr>
          <p:spPr>
            <a:xfrm>
              <a:off x="7076249" y="1727043"/>
              <a:ext cx="170180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323850">
                <a:lnSpc>
                  <a:spcPct val="100000"/>
                </a:lnSpc>
                <a:spcBef>
                  <a:spcPts val="100"/>
                </a:spcBef>
              </a:pPr>
              <a:r>
                <a:rPr lang="zh-CN" altLang="en-US" sz="20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实例分割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CB612BE6-0EAD-4378-A29C-6E9C56C4E2DD}"/>
                </a:ext>
              </a:extLst>
            </p:cNvPr>
            <p:cNvSpPr txBox="1"/>
            <p:nvPr/>
          </p:nvSpPr>
          <p:spPr>
            <a:xfrm>
              <a:off x="943303" y="4257275"/>
              <a:ext cx="47879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sz="1800" b="1" spc="-1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267D8771-D73C-43F0-9041-147084662800}"/>
                </a:ext>
              </a:extLst>
            </p:cNvPr>
            <p:cNvSpPr/>
            <p:nvPr/>
          </p:nvSpPr>
          <p:spPr>
            <a:xfrm>
              <a:off x="4697594" y="2406951"/>
              <a:ext cx="2093695" cy="17984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object 10">
              <a:extLst>
                <a:ext uri="{FF2B5EF4-FFF2-40B4-BE49-F238E27FC236}">
                  <a16:creationId xmlns:a16="http://schemas.microsoft.com/office/drawing/2014/main" id="{3427A6C2-BDE0-4BA0-9567-FBEE79AA16D7}"/>
                </a:ext>
              </a:extLst>
            </p:cNvPr>
            <p:cNvGrpSpPr/>
            <p:nvPr/>
          </p:nvGrpSpPr>
          <p:grpSpPr>
            <a:xfrm>
              <a:off x="6977240" y="2406951"/>
              <a:ext cx="2106930" cy="1826260"/>
              <a:chOff x="6917411" y="1743171"/>
              <a:chExt cx="2106930" cy="1826260"/>
            </a:xfrm>
          </p:grpSpPr>
          <p:sp>
            <p:nvSpPr>
              <p:cNvPr id="31" name="object 11">
                <a:extLst>
                  <a:ext uri="{FF2B5EF4-FFF2-40B4-BE49-F238E27FC236}">
                    <a16:creationId xmlns:a16="http://schemas.microsoft.com/office/drawing/2014/main" id="{C02D5EE8-0742-40F3-9134-33086720099B}"/>
                  </a:ext>
                </a:extLst>
              </p:cNvPr>
              <p:cNvSpPr/>
              <p:nvPr/>
            </p:nvSpPr>
            <p:spPr>
              <a:xfrm>
                <a:off x="6917411" y="1743171"/>
                <a:ext cx="2106870" cy="181229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object 12">
                <a:extLst>
                  <a:ext uri="{FF2B5EF4-FFF2-40B4-BE49-F238E27FC236}">
                    <a16:creationId xmlns:a16="http://schemas.microsoft.com/office/drawing/2014/main" id="{1AC786B1-8F62-49BA-A4AB-1CC0657176A2}"/>
                  </a:ext>
                </a:extLst>
              </p:cNvPr>
              <p:cNvSpPr/>
              <p:nvPr/>
            </p:nvSpPr>
            <p:spPr>
              <a:xfrm>
                <a:off x="7327060" y="2501844"/>
                <a:ext cx="706120" cy="1053465"/>
              </a:xfrm>
              <a:custGeom>
                <a:avLst/>
                <a:gdLst/>
                <a:ahLst/>
                <a:cxnLst/>
                <a:rect l="l" t="t" r="r" b="b"/>
                <a:pathLst>
                  <a:path w="706120" h="1053464">
                    <a:moveTo>
                      <a:pt x="166424" y="1053122"/>
                    </a:moveTo>
                    <a:lnTo>
                      <a:pt x="202999" y="952423"/>
                    </a:lnTo>
                    <a:lnTo>
                      <a:pt x="173749" y="774098"/>
                    </a:lnTo>
                    <a:lnTo>
                      <a:pt x="208474" y="614673"/>
                    </a:lnTo>
                    <a:lnTo>
                      <a:pt x="107899" y="629348"/>
                    </a:lnTo>
                    <a:lnTo>
                      <a:pt x="0" y="572723"/>
                    </a:lnTo>
                    <a:lnTo>
                      <a:pt x="7324" y="396474"/>
                    </a:lnTo>
                    <a:lnTo>
                      <a:pt x="62174" y="383899"/>
                    </a:lnTo>
                    <a:lnTo>
                      <a:pt x="181049" y="507673"/>
                    </a:lnTo>
                    <a:lnTo>
                      <a:pt x="230424" y="390199"/>
                    </a:lnTo>
                    <a:lnTo>
                      <a:pt x="153624" y="306274"/>
                    </a:lnTo>
                    <a:lnTo>
                      <a:pt x="201174" y="138449"/>
                    </a:lnTo>
                    <a:lnTo>
                      <a:pt x="175574" y="94399"/>
                    </a:lnTo>
                    <a:lnTo>
                      <a:pt x="201174" y="23074"/>
                    </a:lnTo>
                    <a:lnTo>
                      <a:pt x="294449" y="37749"/>
                    </a:lnTo>
                    <a:lnTo>
                      <a:pt x="323699" y="12574"/>
                    </a:lnTo>
                    <a:lnTo>
                      <a:pt x="424274" y="0"/>
                    </a:lnTo>
                    <a:lnTo>
                      <a:pt x="502923" y="54524"/>
                    </a:lnTo>
                    <a:lnTo>
                      <a:pt x="544973" y="18874"/>
                    </a:lnTo>
                    <a:lnTo>
                      <a:pt x="605348" y="65024"/>
                    </a:lnTo>
                    <a:lnTo>
                      <a:pt x="596198" y="148949"/>
                    </a:lnTo>
                    <a:lnTo>
                      <a:pt x="612648" y="209774"/>
                    </a:lnTo>
                    <a:lnTo>
                      <a:pt x="662023" y="260124"/>
                    </a:lnTo>
                    <a:lnTo>
                      <a:pt x="638248" y="335649"/>
                    </a:lnTo>
                    <a:lnTo>
                      <a:pt x="660198" y="356624"/>
                    </a:lnTo>
                    <a:lnTo>
                      <a:pt x="671173" y="526548"/>
                    </a:lnTo>
                    <a:lnTo>
                      <a:pt x="705923" y="593698"/>
                    </a:lnTo>
                    <a:lnTo>
                      <a:pt x="629098" y="690198"/>
                    </a:lnTo>
                    <a:lnTo>
                      <a:pt x="660198" y="797173"/>
                    </a:lnTo>
                    <a:lnTo>
                      <a:pt x="561448" y="1044722"/>
                    </a:lnTo>
                    <a:lnTo>
                      <a:pt x="402349" y="1040547"/>
                    </a:lnTo>
                    <a:lnTo>
                      <a:pt x="495599" y="872698"/>
                    </a:lnTo>
                    <a:lnTo>
                      <a:pt x="466349" y="809773"/>
                    </a:lnTo>
                    <a:lnTo>
                      <a:pt x="358449" y="816048"/>
                    </a:lnTo>
                    <a:lnTo>
                      <a:pt x="301749" y="870623"/>
                    </a:lnTo>
                    <a:lnTo>
                      <a:pt x="340149" y="1051022"/>
                    </a:lnTo>
                    <a:lnTo>
                      <a:pt x="166424" y="1053122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object 13">
                <a:extLst>
                  <a:ext uri="{FF2B5EF4-FFF2-40B4-BE49-F238E27FC236}">
                    <a16:creationId xmlns:a16="http://schemas.microsoft.com/office/drawing/2014/main" id="{3307B7B3-6B47-462B-A0A5-F67DEB3045DB}"/>
                  </a:ext>
                </a:extLst>
              </p:cNvPr>
              <p:cNvSpPr/>
              <p:nvPr/>
            </p:nvSpPr>
            <p:spPr>
              <a:xfrm>
                <a:off x="7327060" y="2501844"/>
                <a:ext cx="706120" cy="1053465"/>
              </a:xfrm>
              <a:custGeom>
                <a:avLst/>
                <a:gdLst/>
                <a:ahLst/>
                <a:cxnLst/>
                <a:rect l="l" t="t" r="r" b="b"/>
                <a:pathLst>
                  <a:path w="706120" h="1053464">
                    <a:moveTo>
                      <a:pt x="201174" y="138449"/>
                    </a:moveTo>
                    <a:lnTo>
                      <a:pt x="153624" y="306274"/>
                    </a:lnTo>
                    <a:lnTo>
                      <a:pt x="230424" y="390199"/>
                    </a:lnTo>
                    <a:lnTo>
                      <a:pt x="181049" y="507673"/>
                    </a:lnTo>
                    <a:lnTo>
                      <a:pt x="62174" y="383899"/>
                    </a:lnTo>
                    <a:lnTo>
                      <a:pt x="7324" y="396474"/>
                    </a:lnTo>
                    <a:lnTo>
                      <a:pt x="0" y="572723"/>
                    </a:lnTo>
                    <a:lnTo>
                      <a:pt x="107899" y="629348"/>
                    </a:lnTo>
                    <a:lnTo>
                      <a:pt x="208474" y="614673"/>
                    </a:lnTo>
                    <a:lnTo>
                      <a:pt x="173749" y="774098"/>
                    </a:lnTo>
                    <a:lnTo>
                      <a:pt x="202999" y="952423"/>
                    </a:lnTo>
                    <a:lnTo>
                      <a:pt x="166424" y="1053122"/>
                    </a:lnTo>
                    <a:lnTo>
                      <a:pt x="340149" y="1051022"/>
                    </a:lnTo>
                    <a:lnTo>
                      <a:pt x="301749" y="870623"/>
                    </a:lnTo>
                    <a:lnTo>
                      <a:pt x="358449" y="816048"/>
                    </a:lnTo>
                    <a:lnTo>
                      <a:pt x="466349" y="809773"/>
                    </a:lnTo>
                    <a:lnTo>
                      <a:pt x="495599" y="872698"/>
                    </a:lnTo>
                    <a:lnTo>
                      <a:pt x="402349" y="1040547"/>
                    </a:lnTo>
                    <a:lnTo>
                      <a:pt x="561448" y="1044722"/>
                    </a:lnTo>
                    <a:lnTo>
                      <a:pt x="660198" y="797173"/>
                    </a:lnTo>
                    <a:lnTo>
                      <a:pt x="629098" y="690198"/>
                    </a:lnTo>
                    <a:lnTo>
                      <a:pt x="705923" y="593698"/>
                    </a:lnTo>
                    <a:lnTo>
                      <a:pt x="671173" y="526548"/>
                    </a:lnTo>
                    <a:lnTo>
                      <a:pt x="660198" y="356624"/>
                    </a:lnTo>
                    <a:lnTo>
                      <a:pt x="638248" y="335649"/>
                    </a:lnTo>
                    <a:lnTo>
                      <a:pt x="662023" y="260124"/>
                    </a:lnTo>
                    <a:lnTo>
                      <a:pt x="612648" y="209774"/>
                    </a:lnTo>
                    <a:lnTo>
                      <a:pt x="596198" y="148949"/>
                    </a:lnTo>
                    <a:lnTo>
                      <a:pt x="605348" y="65024"/>
                    </a:lnTo>
                    <a:lnTo>
                      <a:pt x="544973" y="18874"/>
                    </a:lnTo>
                    <a:lnTo>
                      <a:pt x="502923" y="54524"/>
                    </a:lnTo>
                    <a:lnTo>
                      <a:pt x="424274" y="0"/>
                    </a:lnTo>
                    <a:lnTo>
                      <a:pt x="323699" y="12574"/>
                    </a:lnTo>
                    <a:lnTo>
                      <a:pt x="294449" y="37749"/>
                    </a:lnTo>
                    <a:lnTo>
                      <a:pt x="201174" y="23074"/>
                    </a:lnTo>
                    <a:lnTo>
                      <a:pt x="175574" y="94399"/>
                    </a:lnTo>
                    <a:lnTo>
                      <a:pt x="201174" y="138449"/>
                    </a:lnTo>
                    <a:close/>
                  </a:path>
                </a:pathLst>
              </a:custGeom>
              <a:ln w="2857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object 14">
                <a:extLst>
                  <a:ext uri="{FF2B5EF4-FFF2-40B4-BE49-F238E27FC236}">
                    <a16:creationId xmlns:a16="http://schemas.microsoft.com/office/drawing/2014/main" id="{11BCADB2-F54B-45EA-896D-3FAF7216EBB3}"/>
                  </a:ext>
                </a:extLst>
              </p:cNvPr>
              <p:cNvSpPr/>
              <p:nvPr/>
            </p:nvSpPr>
            <p:spPr>
              <a:xfrm>
                <a:off x="7975558" y="2631119"/>
                <a:ext cx="372745" cy="819785"/>
              </a:xfrm>
              <a:custGeom>
                <a:avLst/>
                <a:gdLst/>
                <a:ahLst/>
                <a:cxnLst/>
                <a:rect l="l" t="t" r="r" b="b"/>
                <a:pathLst>
                  <a:path w="372745" h="819785">
                    <a:moveTo>
                      <a:pt x="208149" y="819773"/>
                    </a:moveTo>
                    <a:lnTo>
                      <a:pt x="150874" y="782623"/>
                    </a:lnTo>
                    <a:lnTo>
                      <a:pt x="217724" y="629348"/>
                    </a:lnTo>
                    <a:lnTo>
                      <a:pt x="118399" y="610773"/>
                    </a:lnTo>
                    <a:lnTo>
                      <a:pt x="95499" y="627023"/>
                    </a:lnTo>
                    <a:lnTo>
                      <a:pt x="103124" y="740823"/>
                    </a:lnTo>
                    <a:lnTo>
                      <a:pt x="0" y="757073"/>
                    </a:lnTo>
                    <a:lnTo>
                      <a:pt x="38199" y="636323"/>
                    </a:lnTo>
                    <a:lnTo>
                      <a:pt x="30549" y="582898"/>
                    </a:lnTo>
                    <a:lnTo>
                      <a:pt x="57299" y="506273"/>
                    </a:lnTo>
                    <a:lnTo>
                      <a:pt x="89749" y="455174"/>
                    </a:lnTo>
                    <a:lnTo>
                      <a:pt x="51574" y="406399"/>
                    </a:lnTo>
                    <a:lnTo>
                      <a:pt x="105024" y="53424"/>
                    </a:lnTo>
                    <a:lnTo>
                      <a:pt x="179524" y="0"/>
                    </a:lnTo>
                    <a:lnTo>
                      <a:pt x="286449" y="25549"/>
                    </a:lnTo>
                    <a:lnTo>
                      <a:pt x="317024" y="99874"/>
                    </a:lnTo>
                    <a:lnTo>
                      <a:pt x="372399" y="141674"/>
                    </a:lnTo>
                    <a:lnTo>
                      <a:pt x="366674" y="257774"/>
                    </a:lnTo>
                    <a:lnTo>
                      <a:pt x="366674" y="411049"/>
                    </a:lnTo>
                    <a:lnTo>
                      <a:pt x="313199" y="520198"/>
                    </a:lnTo>
                    <a:lnTo>
                      <a:pt x="313199" y="643298"/>
                    </a:lnTo>
                    <a:lnTo>
                      <a:pt x="271174" y="712948"/>
                    </a:lnTo>
                    <a:lnTo>
                      <a:pt x="297924" y="796548"/>
                    </a:lnTo>
                    <a:lnTo>
                      <a:pt x="208149" y="819773"/>
                    </a:lnTo>
                    <a:close/>
                  </a:path>
                </a:pathLst>
              </a:custGeom>
              <a:solidFill>
                <a:srgbClr val="00FF00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bject 15">
                <a:extLst>
                  <a:ext uri="{FF2B5EF4-FFF2-40B4-BE49-F238E27FC236}">
                    <a16:creationId xmlns:a16="http://schemas.microsoft.com/office/drawing/2014/main" id="{94E20A74-F124-4AA3-A51D-BD4DAB95A030}"/>
                  </a:ext>
                </a:extLst>
              </p:cNvPr>
              <p:cNvSpPr/>
              <p:nvPr/>
            </p:nvSpPr>
            <p:spPr>
              <a:xfrm>
                <a:off x="7975558" y="2631119"/>
                <a:ext cx="372745" cy="819785"/>
              </a:xfrm>
              <a:custGeom>
                <a:avLst/>
                <a:gdLst/>
                <a:ahLst/>
                <a:cxnLst/>
                <a:rect l="l" t="t" r="r" b="b"/>
                <a:pathLst>
                  <a:path w="372745" h="819785">
                    <a:moveTo>
                      <a:pt x="51574" y="406399"/>
                    </a:moveTo>
                    <a:lnTo>
                      <a:pt x="105024" y="53424"/>
                    </a:lnTo>
                    <a:lnTo>
                      <a:pt x="179524" y="0"/>
                    </a:lnTo>
                    <a:lnTo>
                      <a:pt x="286449" y="25549"/>
                    </a:lnTo>
                    <a:lnTo>
                      <a:pt x="317024" y="99874"/>
                    </a:lnTo>
                    <a:lnTo>
                      <a:pt x="372399" y="141674"/>
                    </a:lnTo>
                    <a:lnTo>
                      <a:pt x="366674" y="257774"/>
                    </a:lnTo>
                    <a:lnTo>
                      <a:pt x="366674" y="411049"/>
                    </a:lnTo>
                    <a:lnTo>
                      <a:pt x="313199" y="520198"/>
                    </a:lnTo>
                    <a:lnTo>
                      <a:pt x="313199" y="643298"/>
                    </a:lnTo>
                    <a:lnTo>
                      <a:pt x="271174" y="712948"/>
                    </a:lnTo>
                    <a:lnTo>
                      <a:pt x="297924" y="796548"/>
                    </a:lnTo>
                    <a:lnTo>
                      <a:pt x="208149" y="819773"/>
                    </a:lnTo>
                    <a:lnTo>
                      <a:pt x="150874" y="782623"/>
                    </a:lnTo>
                    <a:lnTo>
                      <a:pt x="217724" y="629348"/>
                    </a:lnTo>
                    <a:lnTo>
                      <a:pt x="118399" y="610773"/>
                    </a:lnTo>
                    <a:lnTo>
                      <a:pt x="95499" y="627023"/>
                    </a:lnTo>
                    <a:lnTo>
                      <a:pt x="103124" y="740823"/>
                    </a:lnTo>
                    <a:lnTo>
                      <a:pt x="0" y="757073"/>
                    </a:lnTo>
                    <a:lnTo>
                      <a:pt x="38199" y="636323"/>
                    </a:lnTo>
                    <a:lnTo>
                      <a:pt x="30549" y="582898"/>
                    </a:lnTo>
                    <a:lnTo>
                      <a:pt x="57299" y="506273"/>
                    </a:lnTo>
                    <a:lnTo>
                      <a:pt x="89749" y="455174"/>
                    </a:lnTo>
                    <a:lnTo>
                      <a:pt x="51574" y="406399"/>
                    </a:lnTo>
                    <a:close/>
                  </a:path>
                </a:pathLst>
              </a:custGeom>
              <a:ln w="38099">
                <a:solidFill>
                  <a:srgbClr val="00FF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bject 16">
                <a:extLst>
                  <a:ext uri="{FF2B5EF4-FFF2-40B4-BE49-F238E27FC236}">
                    <a16:creationId xmlns:a16="http://schemas.microsoft.com/office/drawing/2014/main" id="{9FB9D306-0760-4219-AA56-E4A3D642AAB2}"/>
                  </a:ext>
                </a:extLst>
              </p:cNvPr>
              <p:cNvSpPr/>
              <p:nvPr/>
            </p:nvSpPr>
            <p:spPr>
              <a:xfrm>
                <a:off x="8313658" y="2512694"/>
                <a:ext cx="317500" cy="715645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715644">
                    <a:moveTo>
                      <a:pt x="87849" y="715248"/>
                    </a:moveTo>
                    <a:lnTo>
                      <a:pt x="49649" y="696673"/>
                    </a:lnTo>
                    <a:lnTo>
                      <a:pt x="76399" y="654873"/>
                    </a:lnTo>
                    <a:lnTo>
                      <a:pt x="0" y="650248"/>
                    </a:lnTo>
                    <a:lnTo>
                      <a:pt x="36274" y="568948"/>
                    </a:lnTo>
                    <a:lnTo>
                      <a:pt x="64924" y="545723"/>
                    </a:lnTo>
                    <a:lnTo>
                      <a:pt x="32474" y="204349"/>
                    </a:lnTo>
                    <a:lnTo>
                      <a:pt x="87849" y="58049"/>
                    </a:lnTo>
                    <a:lnTo>
                      <a:pt x="87849" y="0"/>
                    </a:lnTo>
                    <a:lnTo>
                      <a:pt x="137499" y="27849"/>
                    </a:lnTo>
                    <a:lnTo>
                      <a:pt x="217699" y="39474"/>
                    </a:lnTo>
                    <a:lnTo>
                      <a:pt x="259724" y="9274"/>
                    </a:lnTo>
                    <a:lnTo>
                      <a:pt x="261624" y="78949"/>
                    </a:lnTo>
                    <a:lnTo>
                      <a:pt x="317024" y="278674"/>
                    </a:lnTo>
                    <a:lnTo>
                      <a:pt x="292199" y="438899"/>
                    </a:lnTo>
                    <a:lnTo>
                      <a:pt x="253999" y="585198"/>
                    </a:lnTo>
                    <a:lnTo>
                      <a:pt x="267374" y="685073"/>
                    </a:lnTo>
                    <a:lnTo>
                      <a:pt x="194799" y="712923"/>
                    </a:lnTo>
                    <a:lnTo>
                      <a:pt x="168049" y="710623"/>
                    </a:lnTo>
                    <a:lnTo>
                      <a:pt x="87849" y="715248"/>
                    </a:lnTo>
                    <a:close/>
                  </a:path>
                </a:pathLst>
              </a:custGeom>
              <a:solidFill>
                <a:srgbClr val="0000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bject 17">
                <a:extLst>
                  <a:ext uri="{FF2B5EF4-FFF2-40B4-BE49-F238E27FC236}">
                    <a16:creationId xmlns:a16="http://schemas.microsoft.com/office/drawing/2014/main" id="{1FBC7E16-2FAB-4296-84E8-20A511E14A2F}"/>
                  </a:ext>
                </a:extLst>
              </p:cNvPr>
              <p:cNvSpPr/>
              <p:nvPr/>
            </p:nvSpPr>
            <p:spPr>
              <a:xfrm>
                <a:off x="8313658" y="2512694"/>
                <a:ext cx="317500" cy="715645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715644">
                    <a:moveTo>
                      <a:pt x="32474" y="204349"/>
                    </a:moveTo>
                    <a:lnTo>
                      <a:pt x="87849" y="58049"/>
                    </a:lnTo>
                    <a:lnTo>
                      <a:pt x="87849" y="0"/>
                    </a:lnTo>
                    <a:lnTo>
                      <a:pt x="137499" y="27849"/>
                    </a:lnTo>
                    <a:lnTo>
                      <a:pt x="217699" y="39474"/>
                    </a:lnTo>
                    <a:lnTo>
                      <a:pt x="259724" y="9274"/>
                    </a:lnTo>
                    <a:lnTo>
                      <a:pt x="261624" y="78949"/>
                    </a:lnTo>
                    <a:lnTo>
                      <a:pt x="317024" y="278674"/>
                    </a:lnTo>
                    <a:lnTo>
                      <a:pt x="292199" y="438899"/>
                    </a:lnTo>
                    <a:lnTo>
                      <a:pt x="253999" y="585198"/>
                    </a:lnTo>
                    <a:lnTo>
                      <a:pt x="267374" y="685073"/>
                    </a:lnTo>
                    <a:lnTo>
                      <a:pt x="194799" y="712923"/>
                    </a:lnTo>
                    <a:lnTo>
                      <a:pt x="168049" y="710623"/>
                    </a:lnTo>
                    <a:lnTo>
                      <a:pt x="87849" y="715248"/>
                    </a:lnTo>
                    <a:lnTo>
                      <a:pt x="49649" y="696673"/>
                    </a:lnTo>
                    <a:lnTo>
                      <a:pt x="76399" y="654873"/>
                    </a:lnTo>
                    <a:lnTo>
                      <a:pt x="0" y="650248"/>
                    </a:lnTo>
                    <a:lnTo>
                      <a:pt x="36274" y="568948"/>
                    </a:lnTo>
                    <a:lnTo>
                      <a:pt x="64924" y="545723"/>
                    </a:lnTo>
                    <a:lnTo>
                      <a:pt x="32474" y="204349"/>
                    </a:lnTo>
                    <a:close/>
                  </a:path>
                </a:pathLst>
              </a:custGeom>
              <a:ln w="28574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object 18">
              <a:extLst>
                <a:ext uri="{FF2B5EF4-FFF2-40B4-BE49-F238E27FC236}">
                  <a16:creationId xmlns:a16="http://schemas.microsoft.com/office/drawing/2014/main" id="{E1FF83BC-62CD-453D-8193-1DB69A707CD9}"/>
                </a:ext>
              </a:extLst>
            </p:cNvPr>
            <p:cNvSpPr/>
            <p:nvPr/>
          </p:nvSpPr>
          <p:spPr>
            <a:xfrm>
              <a:off x="4855694" y="4634572"/>
              <a:ext cx="4124960" cy="352425"/>
            </a:xfrm>
            <a:custGeom>
              <a:avLst/>
              <a:gdLst/>
              <a:ahLst/>
              <a:cxnLst/>
              <a:rect l="l" t="t" r="r" b="b"/>
              <a:pathLst>
                <a:path w="4124959" h="352425">
                  <a:moveTo>
                    <a:pt x="4124391" y="0"/>
                  </a:moveTo>
                  <a:lnTo>
                    <a:pt x="4118383" y="40343"/>
                  </a:lnTo>
                  <a:lnTo>
                    <a:pt x="4101269" y="77378"/>
                  </a:lnTo>
                  <a:lnTo>
                    <a:pt x="4074414" y="110047"/>
                  </a:lnTo>
                  <a:lnTo>
                    <a:pt x="4039183" y="137295"/>
                  </a:lnTo>
                  <a:lnTo>
                    <a:pt x="3996942" y="158066"/>
                  </a:lnTo>
                  <a:lnTo>
                    <a:pt x="3949057" y="171302"/>
                  </a:lnTo>
                  <a:lnTo>
                    <a:pt x="3896892" y="175949"/>
                  </a:lnTo>
                  <a:lnTo>
                    <a:pt x="2289695" y="175949"/>
                  </a:lnTo>
                  <a:lnTo>
                    <a:pt x="2237530" y="180596"/>
                  </a:lnTo>
                  <a:lnTo>
                    <a:pt x="2189644" y="193833"/>
                  </a:lnTo>
                  <a:lnTo>
                    <a:pt x="2147403" y="214603"/>
                  </a:lnTo>
                  <a:lnTo>
                    <a:pt x="2112173" y="241851"/>
                  </a:lnTo>
                  <a:lnTo>
                    <a:pt x="2085318" y="274520"/>
                  </a:lnTo>
                  <a:lnTo>
                    <a:pt x="2068203" y="311555"/>
                  </a:lnTo>
                  <a:lnTo>
                    <a:pt x="2062195" y="351899"/>
                  </a:lnTo>
                  <a:lnTo>
                    <a:pt x="2056187" y="311555"/>
                  </a:lnTo>
                  <a:lnTo>
                    <a:pt x="2039073" y="274520"/>
                  </a:lnTo>
                  <a:lnTo>
                    <a:pt x="2012218" y="241851"/>
                  </a:lnTo>
                  <a:lnTo>
                    <a:pt x="1976987" y="214603"/>
                  </a:lnTo>
                  <a:lnTo>
                    <a:pt x="1934747" y="193833"/>
                  </a:lnTo>
                  <a:lnTo>
                    <a:pt x="1886861" y="180596"/>
                  </a:lnTo>
                  <a:lnTo>
                    <a:pt x="1834696" y="175949"/>
                  </a:lnTo>
                  <a:lnTo>
                    <a:pt x="227499" y="175949"/>
                  </a:lnTo>
                  <a:lnTo>
                    <a:pt x="175334" y="171302"/>
                  </a:lnTo>
                  <a:lnTo>
                    <a:pt x="127448" y="158066"/>
                  </a:lnTo>
                  <a:lnTo>
                    <a:pt x="85207" y="137295"/>
                  </a:lnTo>
                  <a:lnTo>
                    <a:pt x="49977" y="110047"/>
                  </a:lnTo>
                  <a:lnTo>
                    <a:pt x="23122" y="77378"/>
                  </a:lnTo>
                  <a:lnTo>
                    <a:pt x="6008" y="4034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19">
              <a:extLst>
                <a:ext uri="{FF2B5EF4-FFF2-40B4-BE49-F238E27FC236}">
                  <a16:creationId xmlns:a16="http://schemas.microsoft.com/office/drawing/2014/main" id="{0C04EF8B-B0B3-4496-9B4D-C39108AB8673}"/>
                </a:ext>
              </a:extLst>
            </p:cNvPr>
            <p:cNvSpPr/>
            <p:nvPr/>
          </p:nvSpPr>
          <p:spPr>
            <a:xfrm>
              <a:off x="120353" y="4644171"/>
              <a:ext cx="2096135" cy="352425"/>
            </a:xfrm>
            <a:custGeom>
              <a:avLst/>
              <a:gdLst/>
              <a:ahLst/>
              <a:cxnLst/>
              <a:rect l="l" t="t" r="r" b="b"/>
              <a:pathLst>
                <a:path w="2096135" h="352425">
                  <a:moveTo>
                    <a:pt x="2095795" y="0"/>
                  </a:moveTo>
                  <a:lnTo>
                    <a:pt x="2089787" y="40343"/>
                  </a:lnTo>
                  <a:lnTo>
                    <a:pt x="2072673" y="77378"/>
                  </a:lnTo>
                  <a:lnTo>
                    <a:pt x="2045817" y="110047"/>
                  </a:lnTo>
                  <a:lnTo>
                    <a:pt x="2010587" y="137295"/>
                  </a:lnTo>
                  <a:lnTo>
                    <a:pt x="1968347" y="158066"/>
                  </a:lnTo>
                  <a:lnTo>
                    <a:pt x="1920463" y="171302"/>
                  </a:lnTo>
                  <a:lnTo>
                    <a:pt x="1868301" y="175949"/>
                  </a:lnTo>
                  <a:lnTo>
                    <a:pt x="1275394" y="175949"/>
                  </a:lnTo>
                  <a:lnTo>
                    <a:pt x="1223231" y="180596"/>
                  </a:lnTo>
                  <a:lnTo>
                    <a:pt x="1175346" y="193833"/>
                  </a:lnTo>
                  <a:lnTo>
                    <a:pt x="1133106" y="214603"/>
                  </a:lnTo>
                  <a:lnTo>
                    <a:pt x="1097875" y="241851"/>
                  </a:lnTo>
                  <a:lnTo>
                    <a:pt x="1071020" y="274520"/>
                  </a:lnTo>
                  <a:lnTo>
                    <a:pt x="1053906" y="311555"/>
                  </a:lnTo>
                  <a:lnTo>
                    <a:pt x="1047897" y="351899"/>
                  </a:lnTo>
                  <a:lnTo>
                    <a:pt x="1041889" y="311555"/>
                  </a:lnTo>
                  <a:lnTo>
                    <a:pt x="1024775" y="274520"/>
                  </a:lnTo>
                  <a:lnTo>
                    <a:pt x="997919" y="241851"/>
                  </a:lnTo>
                  <a:lnTo>
                    <a:pt x="962689" y="214603"/>
                  </a:lnTo>
                  <a:lnTo>
                    <a:pt x="920448" y="193833"/>
                  </a:lnTo>
                  <a:lnTo>
                    <a:pt x="872564" y="180596"/>
                  </a:lnTo>
                  <a:lnTo>
                    <a:pt x="820400" y="175949"/>
                  </a:lnTo>
                  <a:lnTo>
                    <a:pt x="227497" y="175949"/>
                  </a:lnTo>
                  <a:lnTo>
                    <a:pt x="175333" y="171302"/>
                  </a:lnTo>
                  <a:lnTo>
                    <a:pt x="127449" y="158066"/>
                  </a:lnTo>
                  <a:lnTo>
                    <a:pt x="85208" y="137295"/>
                  </a:lnTo>
                  <a:lnTo>
                    <a:pt x="49978" y="110047"/>
                  </a:lnTo>
                  <a:lnTo>
                    <a:pt x="23122" y="77378"/>
                  </a:lnTo>
                  <a:lnTo>
                    <a:pt x="6008" y="4034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bject 20">
              <a:extLst>
                <a:ext uri="{FF2B5EF4-FFF2-40B4-BE49-F238E27FC236}">
                  <a16:creationId xmlns:a16="http://schemas.microsoft.com/office/drawing/2014/main" id="{0AE5B96E-A8E9-4A59-B025-1265D7E331CF}"/>
                </a:ext>
              </a:extLst>
            </p:cNvPr>
            <p:cNvSpPr txBox="1"/>
            <p:nvPr/>
          </p:nvSpPr>
          <p:spPr>
            <a:xfrm>
              <a:off x="2722418" y="4181076"/>
              <a:ext cx="1482090" cy="575945"/>
            </a:xfrm>
            <a:prstGeom prst="rect">
              <a:avLst/>
            </a:prstGeom>
          </p:spPr>
          <p:txBody>
            <a:bodyPr vert="horz" wrap="square" lIns="0" tIns="10795" rIns="0" bIns="0" rtlCol="0">
              <a:spAutoFit/>
            </a:bodyPr>
            <a:lstStyle/>
            <a:p>
              <a:pPr marL="137160" marR="5080" indent="-125095">
                <a:lnSpc>
                  <a:spcPct val="100699"/>
                </a:lnSpc>
                <a:spcBef>
                  <a:spcPts val="85"/>
                </a:spcBef>
              </a:pPr>
              <a:r>
                <a:rPr sz="1800" b="1" spc="-5" dirty="0">
                  <a:solidFill>
                    <a:srgbClr val="69A8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GRASS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sz="1800" spc="-8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b="1" spc="-35" dirty="0">
                  <a:solidFill>
                    <a:srgbClr val="F0C1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  <a:r>
                <a:rPr sz="1800" spc="-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sz="1800" b="1" spc="-5" dirty="0">
                  <a:solidFill>
                    <a:srgbClr val="A54D7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TREE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sz="1800" spc="-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b="1" spc="-5" dirty="0">
                  <a:solidFill>
                    <a:srgbClr val="4985E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SKY</a:t>
              </a: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21">
              <a:extLst>
                <a:ext uri="{FF2B5EF4-FFF2-40B4-BE49-F238E27FC236}">
                  <a16:creationId xmlns:a16="http://schemas.microsoft.com/office/drawing/2014/main" id="{A266035F-8204-4B61-8B68-2D6400F0BA7A}"/>
                </a:ext>
              </a:extLst>
            </p:cNvPr>
            <p:cNvSpPr txBox="1"/>
            <p:nvPr/>
          </p:nvSpPr>
          <p:spPr>
            <a:xfrm>
              <a:off x="4900780" y="4257275"/>
              <a:ext cx="1774189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DOG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sz="1800" b="1" spc="-5" dirty="0">
                  <a:solidFill>
                    <a:srgbClr val="69A8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DOG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sz="1800" spc="-6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b="1" spc="-50" dirty="0">
                  <a:solidFill>
                    <a:srgbClr val="4985E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bject 22">
              <a:extLst>
                <a:ext uri="{FF2B5EF4-FFF2-40B4-BE49-F238E27FC236}">
                  <a16:creationId xmlns:a16="http://schemas.microsoft.com/office/drawing/2014/main" id="{7EFEFFA4-0116-4858-BBC0-D13EE774FFB1}"/>
                </a:ext>
              </a:extLst>
            </p:cNvPr>
            <p:cNvSpPr txBox="1"/>
            <p:nvPr/>
          </p:nvSpPr>
          <p:spPr>
            <a:xfrm>
              <a:off x="7193605" y="4257275"/>
              <a:ext cx="1774189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DOG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sz="1800" b="1" spc="-5" dirty="0">
                  <a:solidFill>
                    <a:srgbClr val="69A84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DOG</a:t>
              </a:r>
              <a:r>
                <a:rPr sz="18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sz="1800" spc="-6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800" b="1" spc="-50" dirty="0">
                  <a:solidFill>
                    <a:srgbClr val="4985E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bject 23">
              <a:extLst>
                <a:ext uri="{FF2B5EF4-FFF2-40B4-BE49-F238E27FC236}">
                  <a16:creationId xmlns:a16="http://schemas.microsoft.com/office/drawing/2014/main" id="{6B81F55F-F67F-4331-8141-CEF5DA2FF668}"/>
                </a:ext>
              </a:extLst>
            </p:cNvPr>
            <p:cNvSpPr txBox="1"/>
            <p:nvPr/>
          </p:nvSpPr>
          <p:spPr>
            <a:xfrm>
              <a:off x="500331" y="4997636"/>
              <a:ext cx="1509912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</a:t>
              </a:r>
              <a:r>
                <a:rPr sz="1400" spc="-9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extent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24">
              <a:extLst>
                <a:ext uri="{FF2B5EF4-FFF2-40B4-BE49-F238E27FC236}">
                  <a16:creationId xmlns:a16="http://schemas.microsoft.com/office/drawing/2014/main" id="{FFB38965-AB4D-4D31-8E7C-7E0135C1DC46}"/>
                </a:ext>
              </a:extLst>
            </p:cNvPr>
            <p:cNvSpPr txBox="1"/>
            <p:nvPr/>
          </p:nvSpPr>
          <p:spPr>
            <a:xfrm>
              <a:off x="6291468" y="4959250"/>
              <a:ext cx="1200785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</a:t>
              </a:r>
              <a:r>
                <a:rPr sz="1400" spc="-8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bject 25">
              <a:extLst>
                <a:ext uri="{FF2B5EF4-FFF2-40B4-BE49-F238E27FC236}">
                  <a16:creationId xmlns:a16="http://schemas.microsoft.com/office/drawing/2014/main" id="{6EEE090C-1857-4C51-B091-0D434B0C20DE}"/>
                </a:ext>
              </a:extLst>
            </p:cNvPr>
            <p:cNvSpPr/>
            <p:nvPr/>
          </p:nvSpPr>
          <p:spPr>
            <a:xfrm>
              <a:off x="2443574" y="4643046"/>
              <a:ext cx="2067560" cy="352425"/>
            </a:xfrm>
            <a:custGeom>
              <a:avLst/>
              <a:gdLst/>
              <a:ahLst/>
              <a:cxnLst/>
              <a:rect l="l" t="t" r="r" b="b"/>
              <a:pathLst>
                <a:path w="2067560" h="352425">
                  <a:moveTo>
                    <a:pt x="2066995" y="0"/>
                  </a:moveTo>
                  <a:lnTo>
                    <a:pt x="2060987" y="40343"/>
                  </a:lnTo>
                  <a:lnTo>
                    <a:pt x="2043873" y="77378"/>
                  </a:lnTo>
                  <a:lnTo>
                    <a:pt x="2017018" y="110047"/>
                  </a:lnTo>
                  <a:lnTo>
                    <a:pt x="1981787" y="137295"/>
                  </a:lnTo>
                  <a:lnTo>
                    <a:pt x="1939547" y="158066"/>
                  </a:lnTo>
                  <a:lnTo>
                    <a:pt x="1891661" y="171302"/>
                  </a:lnTo>
                  <a:lnTo>
                    <a:pt x="1839496" y="175949"/>
                  </a:lnTo>
                  <a:lnTo>
                    <a:pt x="1260997" y="175949"/>
                  </a:lnTo>
                  <a:lnTo>
                    <a:pt x="1208832" y="180596"/>
                  </a:lnTo>
                  <a:lnTo>
                    <a:pt x="1160946" y="193833"/>
                  </a:lnTo>
                  <a:lnTo>
                    <a:pt x="1118705" y="214603"/>
                  </a:lnTo>
                  <a:lnTo>
                    <a:pt x="1083475" y="241851"/>
                  </a:lnTo>
                  <a:lnTo>
                    <a:pt x="1056620" y="274520"/>
                  </a:lnTo>
                  <a:lnTo>
                    <a:pt x="1039506" y="311555"/>
                  </a:lnTo>
                  <a:lnTo>
                    <a:pt x="1033497" y="351899"/>
                  </a:lnTo>
                  <a:lnTo>
                    <a:pt x="1027489" y="311555"/>
                  </a:lnTo>
                  <a:lnTo>
                    <a:pt x="1010375" y="274520"/>
                  </a:lnTo>
                  <a:lnTo>
                    <a:pt x="983520" y="241851"/>
                  </a:lnTo>
                  <a:lnTo>
                    <a:pt x="948289" y="214603"/>
                  </a:lnTo>
                  <a:lnTo>
                    <a:pt x="906049" y="193833"/>
                  </a:lnTo>
                  <a:lnTo>
                    <a:pt x="858163" y="180596"/>
                  </a:lnTo>
                  <a:lnTo>
                    <a:pt x="805998" y="175949"/>
                  </a:lnTo>
                  <a:lnTo>
                    <a:pt x="227499" y="175949"/>
                  </a:lnTo>
                  <a:lnTo>
                    <a:pt x="175335" y="171302"/>
                  </a:lnTo>
                  <a:lnTo>
                    <a:pt x="127449" y="158066"/>
                  </a:lnTo>
                  <a:lnTo>
                    <a:pt x="85209" y="137295"/>
                  </a:lnTo>
                  <a:lnTo>
                    <a:pt x="49978" y="110047"/>
                  </a:lnTo>
                  <a:lnTo>
                    <a:pt x="23122" y="77378"/>
                  </a:lnTo>
                  <a:lnTo>
                    <a:pt x="6008" y="4034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bject 26">
              <a:extLst>
                <a:ext uri="{FF2B5EF4-FFF2-40B4-BE49-F238E27FC236}">
                  <a16:creationId xmlns:a16="http://schemas.microsoft.com/office/drawing/2014/main" id="{D4BF6505-808A-4695-8DE1-BFFA2017B788}"/>
                </a:ext>
              </a:extLst>
            </p:cNvPr>
            <p:cNvSpPr txBox="1"/>
            <p:nvPr/>
          </p:nvSpPr>
          <p:spPr>
            <a:xfrm>
              <a:off x="2591746" y="4997636"/>
              <a:ext cx="2031458" cy="2295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objects, just</a:t>
              </a:r>
              <a:r>
                <a:rPr sz="1400" spc="-8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pixels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bject 28">
              <a:extLst>
                <a:ext uri="{FF2B5EF4-FFF2-40B4-BE49-F238E27FC236}">
                  <a16:creationId xmlns:a16="http://schemas.microsoft.com/office/drawing/2014/main" id="{4804FB59-5BAD-48B6-AAE8-51119CBBFC47}"/>
                </a:ext>
              </a:extLst>
            </p:cNvPr>
            <p:cNvSpPr/>
            <p:nvPr/>
          </p:nvSpPr>
          <p:spPr>
            <a:xfrm>
              <a:off x="2361009" y="2361664"/>
              <a:ext cx="2137935" cy="1818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bject 29">
              <a:extLst>
                <a:ext uri="{FF2B5EF4-FFF2-40B4-BE49-F238E27FC236}">
                  <a16:creationId xmlns:a16="http://schemas.microsoft.com/office/drawing/2014/main" id="{7DD1F0AF-18B6-45F3-8C9C-1693D547E68F}"/>
                </a:ext>
              </a:extLst>
            </p:cNvPr>
            <p:cNvSpPr/>
            <p:nvPr/>
          </p:nvSpPr>
          <p:spPr>
            <a:xfrm>
              <a:off x="2427224" y="273106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1210997" y="1154010"/>
                  </a:moveTo>
                  <a:lnTo>
                    <a:pt x="1082547" y="1063835"/>
                  </a:lnTo>
                  <a:lnTo>
                    <a:pt x="1027547" y="919560"/>
                  </a:lnTo>
                  <a:lnTo>
                    <a:pt x="899073" y="937635"/>
                  </a:lnTo>
                  <a:lnTo>
                    <a:pt x="871573" y="838460"/>
                  </a:lnTo>
                  <a:lnTo>
                    <a:pt x="825698" y="640111"/>
                  </a:lnTo>
                  <a:lnTo>
                    <a:pt x="807323" y="486811"/>
                  </a:lnTo>
                  <a:lnTo>
                    <a:pt x="642198" y="387669"/>
                  </a:lnTo>
                  <a:lnTo>
                    <a:pt x="394499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  <a:lnTo>
                    <a:pt x="60424" y="190687"/>
                  </a:lnTo>
                  <a:lnTo>
                    <a:pt x="366974" y="162262"/>
                  </a:lnTo>
                  <a:lnTo>
                    <a:pt x="697248" y="261456"/>
                  </a:lnTo>
                  <a:lnTo>
                    <a:pt x="926598" y="333581"/>
                  </a:lnTo>
                  <a:lnTo>
                    <a:pt x="1009172" y="306514"/>
                  </a:lnTo>
                  <a:lnTo>
                    <a:pt x="972473" y="153282"/>
                  </a:lnTo>
                  <a:lnTo>
                    <a:pt x="972473" y="36074"/>
                  </a:lnTo>
                  <a:lnTo>
                    <a:pt x="1027547" y="27044"/>
                  </a:lnTo>
                  <a:lnTo>
                    <a:pt x="1183472" y="153282"/>
                  </a:lnTo>
                  <a:lnTo>
                    <a:pt x="1431172" y="135244"/>
                  </a:lnTo>
                  <a:lnTo>
                    <a:pt x="1577946" y="0"/>
                  </a:lnTo>
                  <a:lnTo>
                    <a:pt x="1642171" y="27044"/>
                  </a:lnTo>
                  <a:lnTo>
                    <a:pt x="1632996" y="252451"/>
                  </a:lnTo>
                  <a:lnTo>
                    <a:pt x="1596321" y="468836"/>
                  </a:lnTo>
                  <a:lnTo>
                    <a:pt x="1559596" y="540936"/>
                  </a:lnTo>
                  <a:lnTo>
                    <a:pt x="1623821" y="622086"/>
                  </a:lnTo>
                  <a:lnTo>
                    <a:pt x="1642171" y="748285"/>
                  </a:lnTo>
                  <a:lnTo>
                    <a:pt x="1642171" y="856460"/>
                  </a:lnTo>
                  <a:lnTo>
                    <a:pt x="1550446" y="946635"/>
                  </a:lnTo>
                  <a:lnTo>
                    <a:pt x="1421997" y="883510"/>
                  </a:lnTo>
                  <a:lnTo>
                    <a:pt x="1458697" y="721261"/>
                  </a:lnTo>
                  <a:lnTo>
                    <a:pt x="1357772" y="784360"/>
                  </a:lnTo>
                  <a:lnTo>
                    <a:pt x="1238497" y="820410"/>
                  </a:lnTo>
                  <a:lnTo>
                    <a:pt x="1256872" y="901560"/>
                  </a:lnTo>
                  <a:lnTo>
                    <a:pt x="1288572" y="987060"/>
                  </a:lnTo>
                  <a:lnTo>
                    <a:pt x="1284372" y="1090885"/>
                  </a:lnTo>
                  <a:lnTo>
                    <a:pt x="1210997" y="1154010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bject 30">
              <a:extLst>
                <a:ext uri="{FF2B5EF4-FFF2-40B4-BE49-F238E27FC236}">
                  <a16:creationId xmlns:a16="http://schemas.microsoft.com/office/drawing/2014/main" id="{E088F157-F69C-47FC-A9AC-E5954001DFC3}"/>
                </a:ext>
              </a:extLst>
            </p:cNvPr>
            <p:cNvSpPr/>
            <p:nvPr/>
          </p:nvSpPr>
          <p:spPr>
            <a:xfrm>
              <a:off x="2427224" y="2731063"/>
              <a:ext cx="1642745" cy="1154430"/>
            </a:xfrm>
            <a:custGeom>
              <a:avLst/>
              <a:gdLst/>
              <a:ahLst/>
              <a:cxnLst/>
              <a:rect l="l" t="t" r="r" b="b"/>
              <a:pathLst>
                <a:path w="1642745" h="1154430">
                  <a:moveTo>
                    <a:pt x="60424" y="190687"/>
                  </a:moveTo>
                  <a:lnTo>
                    <a:pt x="366974" y="162262"/>
                  </a:lnTo>
                  <a:lnTo>
                    <a:pt x="697248" y="261456"/>
                  </a:lnTo>
                  <a:lnTo>
                    <a:pt x="926598" y="333581"/>
                  </a:lnTo>
                  <a:lnTo>
                    <a:pt x="1009172" y="306514"/>
                  </a:lnTo>
                  <a:lnTo>
                    <a:pt x="972473" y="153282"/>
                  </a:lnTo>
                  <a:lnTo>
                    <a:pt x="972473" y="36074"/>
                  </a:lnTo>
                  <a:lnTo>
                    <a:pt x="1027547" y="27044"/>
                  </a:lnTo>
                  <a:lnTo>
                    <a:pt x="1183472" y="153282"/>
                  </a:lnTo>
                  <a:lnTo>
                    <a:pt x="1431172" y="135244"/>
                  </a:lnTo>
                  <a:lnTo>
                    <a:pt x="1577946" y="0"/>
                  </a:lnTo>
                  <a:lnTo>
                    <a:pt x="1642171" y="27044"/>
                  </a:lnTo>
                  <a:lnTo>
                    <a:pt x="1632996" y="252451"/>
                  </a:lnTo>
                  <a:lnTo>
                    <a:pt x="1596321" y="468836"/>
                  </a:lnTo>
                  <a:lnTo>
                    <a:pt x="1559596" y="540936"/>
                  </a:lnTo>
                  <a:lnTo>
                    <a:pt x="1623821" y="622086"/>
                  </a:lnTo>
                  <a:lnTo>
                    <a:pt x="1642171" y="748285"/>
                  </a:lnTo>
                  <a:lnTo>
                    <a:pt x="1642171" y="856460"/>
                  </a:lnTo>
                  <a:lnTo>
                    <a:pt x="1550446" y="946635"/>
                  </a:lnTo>
                  <a:lnTo>
                    <a:pt x="1421997" y="883510"/>
                  </a:lnTo>
                  <a:lnTo>
                    <a:pt x="1458697" y="721261"/>
                  </a:lnTo>
                  <a:lnTo>
                    <a:pt x="1357772" y="784360"/>
                  </a:lnTo>
                  <a:lnTo>
                    <a:pt x="1238497" y="820410"/>
                  </a:lnTo>
                  <a:lnTo>
                    <a:pt x="1256872" y="901560"/>
                  </a:lnTo>
                  <a:lnTo>
                    <a:pt x="1288572" y="987060"/>
                  </a:lnTo>
                  <a:lnTo>
                    <a:pt x="1284372" y="1090885"/>
                  </a:lnTo>
                  <a:lnTo>
                    <a:pt x="1210997" y="1154010"/>
                  </a:lnTo>
                  <a:lnTo>
                    <a:pt x="1082547" y="1063835"/>
                  </a:lnTo>
                  <a:lnTo>
                    <a:pt x="1027547" y="919560"/>
                  </a:lnTo>
                  <a:lnTo>
                    <a:pt x="899073" y="937635"/>
                  </a:lnTo>
                  <a:lnTo>
                    <a:pt x="871573" y="838460"/>
                  </a:lnTo>
                  <a:lnTo>
                    <a:pt x="825698" y="640111"/>
                  </a:lnTo>
                  <a:lnTo>
                    <a:pt x="807323" y="486811"/>
                  </a:lnTo>
                  <a:lnTo>
                    <a:pt x="642198" y="387669"/>
                  </a:lnTo>
                  <a:lnTo>
                    <a:pt x="394499" y="306514"/>
                  </a:lnTo>
                  <a:lnTo>
                    <a:pt x="247699" y="270439"/>
                  </a:lnTo>
                  <a:lnTo>
                    <a:pt x="110102" y="288501"/>
                  </a:lnTo>
                  <a:lnTo>
                    <a:pt x="0" y="261456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bject 31">
              <a:extLst>
                <a:ext uri="{FF2B5EF4-FFF2-40B4-BE49-F238E27FC236}">
                  <a16:creationId xmlns:a16="http://schemas.microsoft.com/office/drawing/2014/main" id="{2D86B617-7C6E-4F38-A808-3A8A4CE17CB9}"/>
                </a:ext>
              </a:extLst>
            </p:cNvPr>
            <p:cNvSpPr/>
            <p:nvPr/>
          </p:nvSpPr>
          <p:spPr>
            <a:xfrm>
              <a:off x="2369849" y="302728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2118470" y="1138085"/>
                  </a:moveTo>
                  <a:lnTo>
                    <a:pt x="0" y="1138085"/>
                  </a:lnTo>
                  <a:lnTo>
                    <a:pt x="0" y="200287"/>
                  </a:lnTo>
                  <a:lnTo>
                    <a:pt x="710923" y="115404"/>
                  </a:lnTo>
                  <a:lnTo>
                    <a:pt x="839523" y="240937"/>
                  </a:lnTo>
                  <a:lnTo>
                    <a:pt x="914548" y="643386"/>
                  </a:lnTo>
                  <a:lnTo>
                    <a:pt x="1077272" y="642861"/>
                  </a:lnTo>
                  <a:lnTo>
                    <a:pt x="1128897" y="798435"/>
                  </a:lnTo>
                  <a:lnTo>
                    <a:pt x="1236072" y="883385"/>
                  </a:lnTo>
                  <a:lnTo>
                    <a:pt x="1364672" y="850110"/>
                  </a:lnTo>
                  <a:lnTo>
                    <a:pt x="1375397" y="739361"/>
                  </a:lnTo>
                  <a:lnTo>
                    <a:pt x="1353947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47" y="624886"/>
                  </a:lnTo>
                  <a:lnTo>
                    <a:pt x="1618321" y="695036"/>
                  </a:lnTo>
                  <a:lnTo>
                    <a:pt x="1743371" y="580611"/>
                  </a:lnTo>
                  <a:lnTo>
                    <a:pt x="1750496" y="429211"/>
                  </a:lnTo>
                  <a:lnTo>
                    <a:pt x="1661196" y="240937"/>
                  </a:lnTo>
                  <a:lnTo>
                    <a:pt x="1710546" y="0"/>
                  </a:lnTo>
                  <a:lnTo>
                    <a:pt x="1839821" y="4619"/>
                  </a:lnTo>
                  <a:lnTo>
                    <a:pt x="1873671" y="86347"/>
                  </a:lnTo>
                  <a:lnTo>
                    <a:pt x="2132770" y="56329"/>
                  </a:lnTo>
                  <a:lnTo>
                    <a:pt x="2118470" y="1138085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object 32">
              <a:extLst>
                <a:ext uri="{FF2B5EF4-FFF2-40B4-BE49-F238E27FC236}">
                  <a16:creationId xmlns:a16="http://schemas.microsoft.com/office/drawing/2014/main" id="{7CBB2EB0-E760-4FBE-A859-120C596CA464}"/>
                </a:ext>
              </a:extLst>
            </p:cNvPr>
            <p:cNvSpPr/>
            <p:nvPr/>
          </p:nvSpPr>
          <p:spPr>
            <a:xfrm>
              <a:off x="2369849" y="3027287"/>
              <a:ext cx="2132965" cy="1138555"/>
            </a:xfrm>
            <a:custGeom>
              <a:avLst/>
              <a:gdLst/>
              <a:ahLst/>
              <a:cxnLst/>
              <a:rect l="l" t="t" r="r" b="b"/>
              <a:pathLst>
                <a:path w="2132965" h="1138554">
                  <a:moveTo>
                    <a:pt x="0" y="200287"/>
                  </a:moveTo>
                  <a:lnTo>
                    <a:pt x="710923" y="115404"/>
                  </a:lnTo>
                  <a:lnTo>
                    <a:pt x="839523" y="240937"/>
                  </a:lnTo>
                  <a:lnTo>
                    <a:pt x="914548" y="643386"/>
                  </a:lnTo>
                  <a:lnTo>
                    <a:pt x="1077272" y="642861"/>
                  </a:lnTo>
                  <a:lnTo>
                    <a:pt x="1128897" y="798435"/>
                  </a:lnTo>
                  <a:lnTo>
                    <a:pt x="1236072" y="883385"/>
                  </a:lnTo>
                  <a:lnTo>
                    <a:pt x="1364672" y="850110"/>
                  </a:lnTo>
                  <a:lnTo>
                    <a:pt x="1375397" y="739361"/>
                  </a:lnTo>
                  <a:lnTo>
                    <a:pt x="1353947" y="632286"/>
                  </a:lnTo>
                  <a:lnTo>
                    <a:pt x="1343247" y="554761"/>
                  </a:lnTo>
                  <a:lnTo>
                    <a:pt x="1471847" y="499361"/>
                  </a:lnTo>
                  <a:lnTo>
                    <a:pt x="1446847" y="624886"/>
                  </a:lnTo>
                  <a:lnTo>
                    <a:pt x="1618321" y="695036"/>
                  </a:lnTo>
                  <a:lnTo>
                    <a:pt x="1743371" y="580611"/>
                  </a:lnTo>
                  <a:lnTo>
                    <a:pt x="1750496" y="429211"/>
                  </a:lnTo>
                  <a:lnTo>
                    <a:pt x="1661196" y="240937"/>
                  </a:lnTo>
                  <a:lnTo>
                    <a:pt x="1710546" y="0"/>
                  </a:lnTo>
                  <a:lnTo>
                    <a:pt x="1839821" y="4619"/>
                  </a:lnTo>
                  <a:lnTo>
                    <a:pt x="1873671" y="86347"/>
                  </a:lnTo>
                  <a:lnTo>
                    <a:pt x="2132770" y="56329"/>
                  </a:lnTo>
                  <a:lnTo>
                    <a:pt x="2118470" y="1138085"/>
                  </a:lnTo>
                  <a:lnTo>
                    <a:pt x="0" y="1138085"/>
                  </a:lnTo>
                  <a:lnTo>
                    <a:pt x="0" y="200287"/>
                  </a:lnTo>
                  <a:close/>
                </a:path>
              </a:pathLst>
            </a:custGeom>
            <a:ln w="38099">
              <a:solidFill>
                <a:srgbClr val="69A84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object 33">
              <a:extLst>
                <a:ext uri="{FF2B5EF4-FFF2-40B4-BE49-F238E27FC236}">
                  <a16:creationId xmlns:a16="http://schemas.microsoft.com/office/drawing/2014/main" id="{DF46129D-2979-4A27-A312-79D75BDBCC2D}"/>
                </a:ext>
              </a:extLst>
            </p:cNvPr>
            <p:cNvSpPr/>
            <p:nvPr/>
          </p:nvSpPr>
          <p:spPr>
            <a:xfrm>
              <a:off x="2366274" y="240426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0" y="793785"/>
                  </a:moveTo>
                  <a:lnTo>
                    <a:pt x="3569" y="457831"/>
                  </a:lnTo>
                  <a:lnTo>
                    <a:pt x="489424" y="402431"/>
                  </a:lnTo>
                  <a:lnTo>
                    <a:pt x="687473" y="325574"/>
                  </a:lnTo>
                  <a:lnTo>
                    <a:pt x="914548" y="358119"/>
                  </a:lnTo>
                  <a:lnTo>
                    <a:pt x="1075322" y="306456"/>
                  </a:lnTo>
                  <a:lnTo>
                    <a:pt x="1721921" y="121854"/>
                  </a:lnTo>
                  <a:lnTo>
                    <a:pt x="1918421" y="103372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0" y="657193"/>
                  </a:lnTo>
                  <a:lnTo>
                    <a:pt x="1886271" y="657193"/>
                  </a:lnTo>
                  <a:lnTo>
                    <a:pt x="1871971" y="612881"/>
                  </a:lnTo>
                  <a:lnTo>
                    <a:pt x="1723721" y="594228"/>
                  </a:lnTo>
                  <a:lnTo>
                    <a:pt x="1725496" y="354444"/>
                  </a:lnTo>
                  <a:lnTo>
                    <a:pt x="1607596" y="306456"/>
                  </a:lnTo>
                  <a:lnTo>
                    <a:pt x="1468272" y="446744"/>
                  </a:lnTo>
                  <a:lnTo>
                    <a:pt x="1264647" y="454124"/>
                  </a:lnTo>
                  <a:lnTo>
                    <a:pt x="1114597" y="343341"/>
                  </a:lnTo>
                  <a:lnTo>
                    <a:pt x="1068172" y="332301"/>
                  </a:lnTo>
                  <a:lnTo>
                    <a:pt x="1004097" y="411921"/>
                  </a:lnTo>
                  <a:lnTo>
                    <a:pt x="1039572" y="616571"/>
                  </a:lnTo>
                  <a:lnTo>
                    <a:pt x="985998" y="627641"/>
                  </a:lnTo>
                  <a:lnTo>
                    <a:pt x="450124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4" y="631346"/>
                  </a:lnTo>
                  <a:lnTo>
                    <a:pt x="639473" y="723648"/>
                  </a:lnTo>
                  <a:lnTo>
                    <a:pt x="0" y="793785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bject 34">
              <a:extLst>
                <a:ext uri="{FF2B5EF4-FFF2-40B4-BE49-F238E27FC236}">
                  <a16:creationId xmlns:a16="http://schemas.microsoft.com/office/drawing/2014/main" id="{51485F08-7097-474E-9ADC-0F65E541E8BF}"/>
                </a:ext>
              </a:extLst>
            </p:cNvPr>
            <p:cNvSpPr/>
            <p:nvPr/>
          </p:nvSpPr>
          <p:spPr>
            <a:xfrm>
              <a:off x="2366274" y="2404263"/>
              <a:ext cx="2129790" cy="794385"/>
            </a:xfrm>
            <a:custGeom>
              <a:avLst/>
              <a:gdLst/>
              <a:ahLst/>
              <a:cxnLst/>
              <a:rect l="l" t="t" r="r" b="b"/>
              <a:pathLst>
                <a:path w="2129790" h="794385">
                  <a:moveTo>
                    <a:pt x="639473" y="723648"/>
                  </a:moveTo>
                  <a:lnTo>
                    <a:pt x="0" y="793785"/>
                  </a:lnTo>
                  <a:lnTo>
                    <a:pt x="3569" y="457831"/>
                  </a:lnTo>
                  <a:lnTo>
                    <a:pt x="489424" y="402431"/>
                  </a:lnTo>
                  <a:lnTo>
                    <a:pt x="687473" y="325574"/>
                  </a:lnTo>
                  <a:lnTo>
                    <a:pt x="914548" y="358119"/>
                  </a:lnTo>
                  <a:lnTo>
                    <a:pt x="1075322" y="306456"/>
                  </a:lnTo>
                  <a:lnTo>
                    <a:pt x="1721921" y="121854"/>
                  </a:lnTo>
                  <a:lnTo>
                    <a:pt x="1918421" y="103372"/>
                  </a:lnTo>
                  <a:lnTo>
                    <a:pt x="2011295" y="73819"/>
                  </a:lnTo>
                  <a:lnTo>
                    <a:pt x="2129170" y="0"/>
                  </a:lnTo>
                  <a:lnTo>
                    <a:pt x="2118470" y="657193"/>
                  </a:lnTo>
                  <a:lnTo>
                    <a:pt x="1886271" y="657193"/>
                  </a:lnTo>
                  <a:lnTo>
                    <a:pt x="1871971" y="612881"/>
                  </a:lnTo>
                  <a:lnTo>
                    <a:pt x="1723721" y="594228"/>
                  </a:lnTo>
                  <a:lnTo>
                    <a:pt x="1725496" y="354444"/>
                  </a:lnTo>
                  <a:lnTo>
                    <a:pt x="1607596" y="306456"/>
                  </a:lnTo>
                  <a:lnTo>
                    <a:pt x="1468272" y="446744"/>
                  </a:lnTo>
                  <a:lnTo>
                    <a:pt x="1264647" y="454124"/>
                  </a:lnTo>
                  <a:lnTo>
                    <a:pt x="1114597" y="343341"/>
                  </a:lnTo>
                  <a:lnTo>
                    <a:pt x="1068172" y="332301"/>
                  </a:lnTo>
                  <a:lnTo>
                    <a:pt x="1004097" y="411921"/>
                  </a:lnTo>
                  <a:lnTo>
                    <a:pt x="1039572" y="616571"/>
                  </a:lnTo>
                  <a:lnTo>
                    <a:pt x="985998" y="627641"/>
                  </a:lnTo>
                  <a:lnTo>
                    <a:pt x="450124" y="472591"/>
                  </a:lnTo>
                  <a:lnTo>
                    <a:pt x="117904" y="491041"/>
                  </a:lnTo>
                  <a:lnTo>
                    <a:pt x="24994" y="590753"/>
                  </a:lnTo>
                  <a:lnTo>
                    <a:pt x="164352" y="638726"/>
                  </a:lnTo>
                  <a:lnTo>
                    <a:pt x="300074" y="631346"/>
                  </a:lnTo>
                  <a:lnTo>
                    <a:pt x="639473" y="723648"/>
                  </a:lnTo>
                  <a:close/>
                </a:path>
              </a:pathLst>
            </a:custGeom>
            <a:ln w="38099">
              <a:solidFill>
                <a:srgbClr val="C17BA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bject 35">
              <a:extLst>
                <a:ext uri="{FF2B5EF4-FFF2-40B4-BE49-F238E27FC236}">
                  <a16:creationId xmlns:a16="http://schemas.microsoft.com/office/drawing/2014/main" id="{FCDF5584-1E9F-4B7C-9934-B576A099C5C7}"/>
                </a:ext>
              </a:extLst>
            </p:cNvPr>
            <p:cNvSpPr/>
            <p:nvPr/>
          </p:nvSpPr>
          <p:spPr>
            <a:xfrm>
              <a:off x="2373416" y="236364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8" y="7379"/>
                  </a:lnTo>
                  <a:lnTo>
                    <a:pt x="1961278" y="103384"/>
                  </a:lnTo>
                  <a:lnTo>
                    <a:pt x="1679054" y="136612"/>
                  </a:lnTo>
                  <a:lnTo>
                    <a:pt x="871680" y="372909"/>
                  </a:lnTo>
                  <a:lnTo>
                    <a:pt x="678781" y="332286"/>
                  </a:lnTo>
                  <a:lnTo>
                    <a:pt x="464406" y="420896"/>
                  </a:lnTo>
                  <a:lnTo>
                    <a:pt x="0" y="479971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bject 36">
              <a:extLst>
                <a:ext uri="{FF2B5EF4-FFF2-40B4-BE49-F238E27FC236}">
                  <a16:creationId xmlns:a16="http://schemas.microsoft.com/office/drawing/2014/main" id="{1C42EC63-5EF8-4F8D-B7C4-3249916E1BB5}"/>
                </a:ext>
              </a:extLst>
            </p:cNvPr>
            <p:cNvSpPr/>
            <p:nvPr/>
          </p:nvSpPr>
          <p:spPr>
            <a:xfrm>
              <a:off x="2373416" y="2363644"/>
              <a:ext cx="2111375" cy="480059"/>
            </a:xfrm>
            <a:custGeom>
              <a:avLst/>
              <a:gdLst/>
              <a:ahLst/>
              <a:cxnLst/>
              <a:rect l="l" t="t" r="r" b="b"/>
              <a:pathLst>
                <a:path w="2111375" h="480060">
                  <a:moveTo>
                    <a:pt x="0" y="479971"/>
                  </a:moveTo>
                  <a:lnTo>
                    <a:pt x="0" y="0"/>
                  </a:lnTo>
                  <a:lnTo>
                    <a:pt x="2111328" y="7379"/>
                  </a:lnTo>
                  <a:lnTo>
                    <a:pt x="1961278" y="103384"/>
                  </a:lnTo>
                  <a:lnTo>
                    <a:pt x="1679054" y="136612"/>
                  </a:lnTo>
                  <a:lnTo>
                    <a:pt x="871680" y="372909"/>
                  </a:lnTo>
                  <a:lnTo>
                    <a:pt x="678781" y="332286"/>
                  </a:lnTo>
                  <a:lnTo>
                    <a:pt x="464406" y="420896"/>
                  </a:lnTo>
                  <a:lnTo>
                    <a:pt x="0" y="479971"/>
                  </a:lnTo>
                  <a:close/>
                </a:path>
              </a:pathLst>
            </a:custGeom>
            <a:ln w="28574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bject 37">
              <a:extLst>
                <a:ext uri="{FF2B5EF4-FFF2-40B4-BE49-F238E27FC236}">
                  <a16:creationId xmlns:a16="http://schemas.microsoft.com/office/drawing/2014/main" id="{EE941FE2-FDBC-40B7-97CC-F0E4CAC54417}"/>
                </a:ext>
              </a:extLst>
            </p:cNvPr>
            <p:cNvSpPr/>
            <p:nvPr/>
          </p:nvSpPr>
          <p:spPr>
            <a:xfrm>
              <a:off x="36858" y="1772816"/>
              <a:ext cx="6873892" cy="3453088"/>
            </a:xfrm>
            <a:custGeom>
              <a:avLst/>
              <a:gdLst/>
              <a:ahLst/>
              <a:cxnLst/>
              <a:rect l="l" t="t" r="r" b="b"/>
              <a:pathLst>
                <a:path w="6798945" h="3624579">
                  <a:moveTo>
                    <a:pt x="4561179" y="0"/>
                  </a:moveTo>
                  <a:lnTo>
                    <a:pt x="0" y="0"/>
                  </a:lnTo>
                  <a:lnTo>
                    <a:pt x="0" y="3624288"/>
                  </a:lnTo>
                  <a:lnTo>
                    <a:pt x="4561179" y="3624288"/>
                  </a:lnTo>
                  <a:lnTo>
                    <a:pt x="4561179" y="0"/>
                  </a:lnTo>
                  <a:close/>
                </a:path>
                <a:path w="6798945" h="3624579">
                  <a:moveTo>
                    <a:pt x="6798856" y="0"/>
                  </a:moveTo>
                  <a:lnTo>
                    <a:pt x="4571365" y="0"/>
                  </a:lnTo>
                  <a:lnTo>
                    <a:pt x="4571365" y="2975686"/>
                  </a:lnTo>
                  <a:lnTo>
                    <a:pt x="6798856" y="2975686"/>
                  </a:lnTo>
                  <a:lnTo>
                    <a:pt x="6798856" y="0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object 2">
            <a:extLst>
              <a:ext uri="{FF2B5EF4-FFF2-40B4-BE49-F238E27FC236}">
                <a16:creationId xmlns:a16="http://schemas.microsoft.com/office/drawing/2014/main" id="{95AB2FCB-E0C7-429F-91E0-46747A74E024}"/>
              </a:ext>
            </a:extLst>
          </p:cNvPr>
          <p:cNvSpPr txBox="1">
            <a:spLocks/>
          </p:cNvSpPr>
          <p:nvPr/>
        </p:nvSpPr>
        <p:spPr bwMode="gray">
          <a:xfrm>
            <a:off x="3757253" y="405517"/>
            <a:ext cx="1629493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实例分割</a:t>
            </a:r>
          </a:p>
        </p:txBody>
      </p:sp>
    </p:spTree>
    <p:extLst>
      <p:ext uri="{BB962C8B-B14F-4D97-AF65-F5344CB8AC3E}">
        <p14:creationId xmlns:p14="http://schemas.microsoft.com/office/powerpoint/2010/main" val="2069240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4E5B20C-55B1-43C5-BB2C-32685049E952}"/>
              </a:ext>
            </a:extLst>
          </p:cNvPr>
          <p:cNvGrpSpPr/>
          <p:nvPr/>
        </p:nvGrpSpPr>
        <p:grpSpPr>
          <a:xfrm>
            <a:off x="175345" y="1700808"/>
            <a:ext cx="8846885" cy="4243317"/>
            <a:chOff x="126599" y="124324"/>
            <a:chExt cx="8846885" cy="4243317"/>
          </a:xfrm>
        </p:grpSpPr>
        <p:sp>
          <p:nvSpPr>
            <p:cNvPr id="3" name="object 2">
              <a:extLst>
                <a:ext uri="{FF2B5EF4-FFF2-40B4-BE49-F238E27FC236}">
                  <a16:creationId xmlns:a16="http://schemas.microsoft.com/office/drawing/2014/main" id="{440F5BEB-66C5-48E5-8332-D1868FE5DFA2}"/>
                </a:ext>
              </a:extLst>
            </p:cNvPr>
            <p:cNvSpPr/>
            <p:nvPr/>
          </p:nvSpPr>
          <p:spPr>
            <a:xfrm>
              <a:off x="2275245" y="124324"/>
              <a:ext cx="5142439" cy="42433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object 4">
              <a:extLst>
                <a:ext uri="{FF2B5EF4-FFF2-40B4-BE49-F238E27FC236}">
                  <a16:creationId xmlns:a16="http://schemas.microsoft.com/office/drawing/2014/main" id="{4152BA1A-04D9-42C4-8FF9-C0D8D37C70F9}"/>
                </a:ext>
              </a:extLst>
            </p:cNvPr>
            <p:cNvGrpSpPr/>
            <p:nvPr/>
          </p:nvGrpSpPr>
          <p:grpSpPr>
            <a:xfrm>
              <a:off x="126599" y="693801"/>
              <a:ext cx="7552690" cy="3662679"/>
              <a:chOff x="126599" y="693801"/>
              <a:chExt cx="7552690" cy="3662679"/>
            </a:xfrm>
          </p:grpSpPr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63F8242D-4E1D-4A61-8399-D60D1A8A9324}"/>
                  </a:ext>
                </a:extLst>
              </p:cNvPr>
              <p:cNvSpPr/>
              <p:nvPr/>
            </p:nvSpPr>
            <p:spPr>
              <a:xfrm>
                <a:off x="6686436" y="698563"/>
                <a:ext cx="988060" cy="421640"/>
              </a:xfrm>
              <a:custGeom>
                <a:avLst/>
                <a:gdLst/>
                <a:ahLst/>
                <a:cxnLst/>
                <a:rect l="l" t="t" r="r" b="b"/>
                <a:pathLst>
                  <a:path w="988059" h="421640">
                    <a:moveTo>
                      <a:pt x="35099" y="421229"/>
                    </a:moveTo>
                    <a:lnTo>
                      <a:pt x="0" y="290429"/>
                    </a:lnTo>
                    <a:lnTo>
                      <a:pt x="839373" y="65399"/>
                    </a:lnTo>
                    <a:lnTo>
                      <a:pt x="821823" y="0"/>
                    </a:lnTo>
                    <a:lnTo>
                      <a:pt x="987748" y="95729"/>
                    </a:lnTo>
                    <a:lnTo>
                      <a:pt x="892023" y="261599"/>
                    </a:lnTo>
                    <a:lnTo>
                      <a:pt x="874473" y="196199"/>
                    </a:lnTo>
                    <a:lnTo>
                      <a:pt x="35099" y="421229"/>
                    </a:lnTo>
                    <a:close/>
                  </a:path>
                </a:pathLst>
              </a:custGeom>
              <a:solidFill>
                <a:srgbClr val="F0C13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object 6">
                <a:extLst>
                  <a:ext uri="{FF2B5EF4-FFF2-40B4-BE49-F238E27FC236}">
                    <a16:creationId xmlns:a16="http://schemas.microsoft.com/office/drawing/2014/main" id="{300820D5-FF5C-4C05-8817-24E6F4C94660}"/>
                  </a:ext>
                </a:extLst>
              </p:cNvPr>
              <p:cNvSpPr/>
              <p:nvPr/>
            </p:nvSpPr>
            <p:spPr>
              <a:xfrm>
                <a:off x="6686436" y="698563"/>
                <a:ext cx="988060" cy="421640"/>
              </a:xfrm>
              <a:custGeom>
                <a:avLst/>
                <a:gdLst/>
                <a:ahLst/>
                <a:cxnLst/>
                <a:rect l="l" t="t" r="r" b="b"/>
                <a:pathLst>
                  <a:path w="988059" h="421640">
                    <a:moveTo>
                      <a:pt x="821823" y="0"/>
                    </a:moveTo>
                    <a:lnTo>
                      <a:pt x="987748" y="95729"/>
                    </a:lnTo>
                    <a:lnTo>
                      <a:pt x="892023" y="261599"/>
                    </a:lnTo>
                    <a:lnTo>
                      <a:pt x="874473" y="196199"/>
                    </a:lnTo>
                    <a:lnTo>
                      <a:pt x="35099" y="421229"/>
                    </a:lnTo>
                    <a:lnTo>
                      <a:pt x="0" y="290429"/>
                    </a:lnTo>
                    <a:lnTo>
                      <a:pt x="839373" y="65399"/>
                    </a:lnTo>
                    <a:lnTo>
                      <a:pt x="821823" y="0"/>
                    </a:lnTo>
                    <a:close/>
                  </a:path>
                </a:pathLst>
              </a:custGeom>
              <a:ln w="9524">
                <a:solidFill>
                  <a:srgbClr val="7E6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bject 7">
                <a:extLst>
                  <a:ext uri="{FF2B5EF4-FFF2-40B4-BE49-F238E27FC236}">
                    <a16:creationId xmlns:a16="http://schemas.microsoft.com/office/drawing/2014/main" id="{771F8644-015A-419B-8997-3CFBDBEA7813}"/>
                  </a:ext>
                </a:extLst>
              </p:cNvPr>
              <p:cNvSpPr/>
              <p:nvPr/>
            </p:nvSpPr>
            <p:spPr>
              <a:xfrm>
                <a:off x="247674" y="2051345"/>
                <a:ext cx="3429118" cy="230509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object 8">
                <a:extLst>
                  <a:ext uri="{FF2B5EF4-FFF2-40B4-BE49-F238E27FC236}">
                    <a16:creationId xmlns:a16="http://schemas.microsoft.com/office/drawing/2014/main" id="{99CEACAB-F654-49CF-8FAF-20440C7AD242}"/>
                  </a:ext>
                </a:extLst>
              </p:cNvPr>
              <p:cNvSpPr/>
              <p:nvPr/>
            </p:nvSpPr>
            <p:spPr>
              <a:xfrm>
                <a:off x="126599" y="2019745"/>
                <a:ext cx="1797685" cy="2336800"/>
              </a:xfrm>
              <a:custGeom>
                <a:avLst/>
                <a:gdLst/>
                <a:ahLst/>
                <a:cxnLst/>
                <a:rect l="l" t="t" r="r" b="b"/>
                <a:pathLst>
                  <a:path w="1797685" h="2336800">
                    <a:moveTo>
                      <a:pt x="1797596" y="2336695"/>
                    </a:moveTo>
                    <a:lnTo>
                      <a:pt x="0" y="2336695"/>
                    </a:lnTo>
                    <a:lnTo>
                      <a:pt x="0" y="0"/>
                    </a:lnTo>
                    <a:lnTo>
                      <a:pt x="1797596" y="0"/>
                    </a:lnTo>
                    <a:lnTo>
                      <a:pt x="1797596" y="2336695"/>
                    </a:lnTo>
                    <a:close/>
                  </a:path>
                </a:pathLst>
              </a:custGeom>
              <a:solidFill>
                <a:srgbClr val="FFFFFF">
                  <a:alpha val="89999"/>
                </a:srgb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24E60BCA-2EF2-4598-B60E-30243B95AF50}"/>
                </a:ext>
              </a:extLst>
            </p:cNvPr>
            <p:cNvSpPr txBox="1"/>
            <p:nvPr/>
          </p:nvSpPr>
          <p:spPr>
            <a:xfrm>
              <a:off x="7525684" y="192074"/>
              <a:ext cx="1447800" cy="318036"/>
            </a:xfrm>
            <a:prstGeom prst="rect">
              <a:avLst/>
            </a:prstGeom>
            <a:ln w="9524">
              <a:solidFill>
                <a:srgbClr val="E69138"/>
              </a:solidFill>
            </a:ln>
          </p:spPr>
          <p:txBody>
            <a:bodyPr vert="horz" wrap="square" lIns="0" tIns="101600" rIns="0" bIns="0" rtlCol="0">
              <a:spAutoFit/>
            </a:bodyPr>
            <a:lstStyle/>
            <a:p>
              <a:pPr marL="85725">
                <a:lnSpc>
                  <a:spcPct val="100000"/>
                </a:lnSpc>
                <a:spcBef>
                  <a:spcPts val="800"/>
                </a:spcBef>
              </a:pPr>
              <a:r>
                <a:rPr sz="1400" dirty="0">
                  <a:solidFill>
                    <a:srgbClr val="E691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  <a:r>
                <a:rPr sz="1400" spc="-40" dirty="0">
                  <a:solidFill>
                    <a:srgbClr val="E691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solidFill>
                    <a:srgbClr val="E691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</a:t>
              </a:r>
              <a:endParaRPr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155C0A45-FCCE-472C-87BF-A8C110A3F82A}"/>
                </a:ext>
              </a:extLst>
            </p:cNvPr>
            <p:cNvSpPr txBox="1"/>
            <p:nvPr/>
          </p:nvSpPr>
          <p:spPr>
            <a:xfrm>
              <a:off x="6827510" y="1635919"/>
              <a:ext cx="2109989" cy="744178"/>
            </a:xfrm>
            <a:prstGeom prst="rect">
              <a:avLst/>
            </a:prstGeom>
          </p:spPr>
          <p:txBody>
            <a:bodyPr vert="horz" wrap="square" lIns="0" tIns="8890" rIns="0" bIns="0" rtlCol="0">
              <a:spAutoFit/>
            </a:bodyPr>
            <a:lstStyle/>
            <a:p>
              <a:pPr marL="12700" marR="5080">
                <a:lnSpc>
                  <a:spcPct val="101600"/>
                </a:lnSpc>
                <a:spcBef>
                  <a:spcPts val="70"/>
                </a:spcBef>
              </a:pP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添加一个可在每个</a:t>
              </a:r>
              <a:r>
                <a:rPr lang="en-US" altLang="zh-CN" sz="1600" spc="-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上运行并预测</a:t>
              </a:r>
              <a:r>
                <a:rPr lang="en-US" altLang="zh-CN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28x28</a:t>
              </a:r>
              <a:r>
                <a:rPr lang="zh-CN" altLang="en-US" sz="16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二值掩模的小型掩模网络</a:t>
              </a:r>
              <a:endParaRPr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B6A8305B-15D2-4618-892E-FB558E7B68A6}"/>
              </a:ext>
            </a:extLst>
          </p:cNvPr>
          <p:cNvSpPr txBox="1">
            <a:spLocks/>
          </p:cNvSpPr>
          <p:nvPr/>
        </p:nvSpPr>
        <p:spPr bwMode="gray">
          <a:xfrm>
            <a:off x="2688462" y="404664"/>
            <a:ext cx="404672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实例分割：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zh-CN" alt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667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B37BF10B-803E-400F-B18A-7253D063AC2A}"/>
              </a:ext>
            </a:extLst>
          </p:cNvPr>
          <p:cNvSpPr txBox="1">
            <a:spLocks/>
          </p:cNvSpPr>
          <p:nvPr/>
        </p:nvSpPr>
        <p:spPr bwMode="gray">
          <a:xfrm>
            <a:off x="3558223" y="404664"/>
            <a:ext cx="2356732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zh-CN" alt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9B85C0E7-ED32-4200-8439-A84A0B273E3E}"/>
              </a:ext>
            </a:extLst>
          </p:cNvPr>
          <p:cNvGrpSpPr/>
          <p:nvPr/>
        </p:nvGrpSpPr>
        <p:grpSpPr>
          <a:xfrm>
            <a:off x="133283" y="2696256"/>
            <a:ext cx="1851660" cy="1626870"/>
            <a:chOff x="118536" y="1604446"/>
            <a:chExt cx="1851660" cy="162687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39611B2C-E455-41EF-93DB-67A612972B34}"/>
                </a:ext>
              </a:extLst>
            </p:cNvPr>
            <p:cNvSpPr/>
            <p:nvPr/>
          </p:nvSpPr>
          <p:spPr>
            <a:xfrm>
              <a:off x="118536" y="1604446"/>
              <a:ext cx="1851096" cy="15922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46BEDF59-5292-41B0-9C7E-2305F45F09BD}"/>
                </a:ext>
              </a:extLst>
            </p:cNvPr>
            <p:cNvSpPr/>
            <p:nvPr/>
          </p:nvSpPr>
          <p:spPr>
            <a:xfrm>
              <a:off x="474541" y="1640346"/>
              <a:ext cx="1254125" cy="1576705"/>
            </a:xfrm>
            <a:custGeom>
              <a:avLst/>
              <a:gdLst/>
              <a:ahLst/>
              <a:cxnLst/>
              <a:rect l="l" t="t" r="r" b="b"/>
              <a:pathLst>
                <a:path w="1254125" h="1576705">
                  <a:moveTo>
                    <a:pt x="0" y="561558"/>
                  </a:moveTo>
                  <a:lnTo>
                    <a:pt x="607798" y="561558"/>
                  </a:lnTo>
                  <a:lnTo>
                    <a:pt x="607798" y="1576146"/>
                  </a:lnTo>
                  <a:lnTo>
                    <a:pt x="0" y="1576146"/>
                  </a:lnTo>
                  <a:lnTo>
                    <a:pt x="0" y="561558"/>
                  </a:lnTo>
                  <a:close/>
                </a:path>
                <a:path w="1254125" h="1576705">
                  <a:moveTo>
                    <a:pt x="838205" y="617973"/>
                  </a:moveTo>
                  <a:lnTo>
                    <a:pt x="1253704" y="617973"/>
                  </a:lnTo>
                  <a:lnTo>
                    <a:pt x="1253704" y="1347572"/>
                  </a:lnTo>
                  <a:lnTo>
                    <a:pt x="838205" y="1347572"/>
                  </a:lnTo>
                  <a:lnTo>
                    <a:pt x="838205" y="617973"/>
                  </a:lnTo>
                  <a:close/>
                </a:path>
                <a:path w="1254125" h="1576705">
                  <a:moveTo>
                    <a:pt x="118482" y="0"/>
                  </a:moveTo>
                  <a:lnTo>
                    <a:pt x="977980" y="0"/>
                  </a:lnTo>
                  <a:lnTo>
                    <a:pt x="977980" y="483299"/>
                  </a:lnTo>
                  <a:lnTo>
                    <a:pt x="118482" y="483299"/>
                  </a:lnTo>
                  <a:lnTo>
                    <a:pt x="118482" y="0"/>
                  </a:lnTo>
                  <a:close/>
                </a:path>
              </a:pathLst>
            </a:custGeom>
            <a:ln w="28574">
              <a:solidFill>
                <a:srgbClr val="B6D6A8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object 7">
            <a:extLst>
              <a:ext uri="{FF2B5EF4-FFF2-40B4-BE49-F238E27FC236}">
                <a16:creationId xmlns:a16="http://schemas.microsoft.com/office/drawing/2014/main" id="{0B449CAA-27CA-4DD0-88D9-5AFB1B482EC4}"/>
              </a:ext>
            </a:extLst>
          </p:cNvPr>
          <p:cNvGrpSpPr/>
          <p:nvPr/>
        </p:nvGrpSpPr>
        <p:grpSpPr>
          <a:xfrm>
            <a:off x="2915816" y="1700808"/>
            <a:ext cx="2740660" cy="3111500"/>
            <a:chOff x="2901069" y="608998"/>
            <a:chExt cx="2740660" cy="3111500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0E0D38F2-CC7A-4088-AFE4-3F79AF1FFEFC}"/>
                </a:ext>
              </a:extLst>
            </p:cNvPr>
            <p:cNvSpPr/>
            <p:nvPr/>
          </p:nvSpPr>
          <p:spPr>
            <a:xfrm>
              <a:off x="3188443" y="618523"/>
              <a:ext cx="1136015" cy="3092450"/>
            </a:xfrm>
            <a:custGeom>
              <a:avLst/>
              <a:gdLst/>
              <a:ahLst/>
              <a:cxnLst/>
              <a:rect l="l" t="t" r="r" b="b"/>
              <a:pathLst>
                <a:path w="1136014" h="3092450">
                  <a:moveTo>
                    <a:pt x="0" y="3092093"/>
                  </a:moveTo>
                  <a:lnTo>
                    <a:pt x="0" y="1135442"/>
                  </a:lnTo>
                  <a:lnTo>
                    <a:pt x="1135447" y="0"/>
                  </a:lnTo>
                  <a:lnTo>
                    <a:pt x="1135447" y="1956646"/>
                  </a:lnTo>
                  <a:lnTo>
                    <a:pt x="0" y="3092093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7D3383D8-D0F9-47B3-B7FD-651F91E47700}"/>
                </a:ext>
              </a:extLst>
            </p:cNvPr>
            <p:cNvSpPr/>
            <p:nvPr/>
          </p:nvSpPr>
          <p:spPr>
            <a:xfrm>
              <a:off x="2910594" y="618523"/>
              <a:ext cx="1413510" cy="1136015"/>
            </a:xfrm>
            <a:custGeom>
              <a:avLst/>
              <a:gdLst/>
              <a:ahLst/>
              <a:cxnLst/>
              <a:rect l="l" t="t" r="r" b="b"/>
              <a:pathLst>
                <a:path w="1413510" h="1136014">
                  <a:moveTo>
                    <a:pt x="277849" y="1135442"/>
                  </a:moveTo>
                  <a:lnTo>
                    <a:pt x="0" y="1135442"/>
                  </a:lnTo>
                  <a:lnTo>
                    <a:pt x="1135447" y="0"/>
                  </a:lnTo>
                  <a:lnTo>
                    <a:pt x="1413297" y="0"/>
                  </a:lnTo>
                  <a:lnTo>
                    <a:pt x="277849" y="1135442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B326EC79-E57A-48E6-BB78-095A0A8C5ECF}"/>
                </a:ext>
              </a:extLst>
            </p:cNvPr>
            <p:cNvSpPr/>
            <p:nvPr/>
          </p:nvSpPr>
          <p:spPr>
            <a:xfrm>
              <a:off x="2910594" y="618523"/>
              <a:ext cx="1413510" cy="3092450"/>
            </a:xfrm>
            <a:custGeom>
              <a:avLst/>
              <a:gdLst/>
              <a:ahLst/>
              <a:cxnLst/>
              <a:rect l="l" t="t" r="r" b="b"/>
              <a:pathLst>
                <a:path w="1413510" h="3092450">
                  <a:moveTo>
                    <a:pt x="0" y="1135442"/>
                  </a:moveTo>
                  <a:lnTo>
                    <a:pt x="1135447" y="0"/>
                  </a:lnTo>
                  <a:lnTo>
                    <a:pt x="1413297" y="0"/>
                  </a:lnTo>
                  <a:lnTo>
                    <a:pt x="1413297" y="1956646"/>
                  </a:lnTo>
                  <a:lnTo>
                    <a:pt x="277849" y="3092093"/>
                  </a:lnTo>
                  <a:lnTo>
                    <a:pt x="0" y="3092093"/>
                  </a:lnTo>
                  <a:lnTo>
                    <a:pt x="0" y="1135442"/>
                  </a:lnTo>
                  <a:close/>
                </a:path>
                <a:path w="1413510" h="3092450">
                  <a:moveTo>
                    <a:pt x="0" y="1135442"/>
                  </a:moveTo>
                  <a:lnTo>
                    <a:pt x="277849" y="1135442"/>
                  </a:lnTo>
                  <a:lnTo>
                    <a:pt x="1413297" y="0"/>
                  </a:lnTo>
                </a:path>
                <a:path w="1413510" h="3092450">
                  <a:moveTo>
                    <a:pt x="277849" y="1135442"/>
                  </a:moveTo>
                  <a:lnTo>
                    <a:pt x="277849" y="3092093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BB9A99D-3920-4B63-9FBB-BBB0B5A5ECAC}"/>
                </a:ext>
              </a:extLst>
            </p:cNvPr>
            <p:cNvSpPr/>
            <p:nvPr/>
          </p:nvSpPr>
          <p:spPr>
            <a:xfrm>
              <a:off x="3327393" y="1946546"/>
              <a:ext cx="356870" cy="1401445"/>
            </a:xfrm>
            <a:custGeom>
              <a:avLst/>
              <a:gdLst/>
              <a:ahLst/>
              <a:cxnLst/>
              <a:rect l="l" t="t" r="r" b="b"/>
              <a:pathLst>
                <a:path w="356870" h="1401445">
                  <a:moveTo>
                    <a:pt x="0" y="1400997"/>
                  </a:moveTo>
                  <a:lnTo>
                    <a:pt x="0" y="351444"/>
                  </a:lnTo>
                  <a:lnTo>
                    <a:pt x="356399" y="0"/>
                  </a:lnTo>
                  <a:lnTo>
                    <a:pt x="356399" y="1049547"/>
                  </a:lnTo>
                  <a:lnTo>
                    <a:pt x="0" y="140099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2426380C-FB0B-46B8-8AFE-24D85A7A3E48}"/>
                </a:ext>
              </a:extLst>
            </p:cNvPr>
            <p:cNvSpPr/>
            <p:nvPr/>
          </p:nvSpPr>
          <p:spPr>
            <a:xfrm>
              <a:off x="3327393" y="1946546"/>
              <a:ext cx="356870" cy="1401445"/>
            </a:xfrm>
            <a:custGeom>
              <a:avLst/>
              <a:gdLst/>
              <a:ahLst/>
              <a:cxnLst/>
              <a:rect l="l" t="t" r="r" b="b"/>
              <a:pathLst>
                <a:path w="356870" h="1401445">
                  <a:moveTo>
                    <a:pt x="356399" y="0"/>
                  </a:moveTo>
                  <a:lnTo>
                    <a:pt x="0" y="351444"/>
                  </a:lnTo>
                  <a:lnTo>
                    <a:pt x="0" y="1400997"/>
                  </a:lnTo>
                  <a:lnTo>
                    <a:pt x="356399" y="1049547"/>
                  </a:lnTo>
                  <a:lnTo>
                    <a:pt x="356399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1189E4F-F784-4B72-8016-260266400CAF}"/>
                </a:ext>
              </a:extLst>
            </p:cNvPr>
            <p:cNvSpPr/>
            <p:nvPr/>
          </p:nvSpPr>
          <p:spPr>
            <a:xfrm>
              <a:off x="3333268" y="2039475"/>
              <a:ext cx="350520" cy="1248410"/>
            </a:xfrm>
            <a:custGeom>
              <a:avLst/>
              <a:gdLst/>
              <a:ahLst/>
              <a:cxnLst/>
              <a:rect l="l" t="t" r="r" b="b"/>
              <a:pathLst>
                <a:path w="350520" h="1248410">
                  <a:moveTo>
                    <a:pt x="72574" y="184619"/>
                  </a:moveTo>
                  <a:lnTo>
                    <a:pt x="72574" y="1247817"/>
                  </a:lnTo>
                </a:path>
                <a:path w="350520" h="1248410">
                  <a:moveTo>
                    <a:pt x="158549" y="103644"/>
                  </a:moveTo>
                  <a:lnTo>
                    <a:pt x="158549" y="1171642"/>
                  </a:lnTo>
                </a:path>
                <a:path w="350520" h="1248410">
                  <a:moveTo>
                    <a:pt x="249124" y="0"/>
                  </a:moveTo>
                  <a:lnTo>
                    <a:pt x="249124" y="1060792"/>
                  </a:lnTo>
                </a:path>
                <a:path w="350520" h="1248410">
                  <a:moveTo>
                    <a:pt x="350399" y="140319"/>
                  </a:moveTo>
                  <a:lnTo>
                    <a:pt x="0" y="406119"/>
                  </a:lnTo>
                </a:path>
                <a:path w="350520" h="1248410">
                  <a:moveTo>
                    <a:pt x="350399" y="368919"/>
                  </a:moveTo>
                  <a:lnTo>
                    <a:pt x="0" y="634718"/>
                  </a:lnTo>
                </a:path>
                <a:path w="350520" h="1248410">
                  <a:moveTo>
                    <a:pt x="350399" y="597518"/>
                  </a:moveTo>
                  <a:lnTo>
                    <a:pt x="0" y="863318"/>
                  </a:lnTo>
                </a:path>
                <a:path w="350520" h="1248410">
                  <a:moveTo>
                    <a:pt x="350399" y="826118"/>
                  </a:moveTo>
                  <a:lnTo>
                    <a:pt x="0" y="1091917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B64DCE9A-0F1F-4F8F-8DDA-2C6BB39179B4}"/>
                </a:ext>
              </a:extLst>
            </p:cNvPr>
            <p:cNvSpPr/>
            <p:nvPr/>
          </p:nvSpPr>
          <p:spPr>
            <a:xfrm>
              <a:off x="3715542" y="2799444"/>
              <a:ext cx="985519" cy="0"/>
            </a:xfrm>
            <a:custGeom>
              <a:avLst/>
              <a:gdLst/>
              <a:ahLst/>
              <a:cxnLst/>
              <a:rect l="l" t="t" r="r" b="b"/>
              <a:pathLst>
                <a:path w="985520">
                  <a:moveTo>
                    <a:pt x="0" y="0"/>
                  </a:moveTo>
                  <a:lnTo>
                    <a:pt x="9848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87B7AF97-AB58-441E-9181-61A4F9F6AC18}"/>
                </a:ext>
              </a:extLst>
            </p:cNvPr>
            <p:cNvSpPr/>
            <p:nvPr/>
          </p:nvSpPr>
          <p:spPr>
            <a:xfrm>
              <a:off x="5096414" y="1878771"/>
              <a:ext cx="358140" cy="1401445"/>
            </a:xfrm>
            <a:custGeom>
              <a:avLst/>
              <a:gdLst/>
              <a:ahLst/>
              <a:cxnLst/>
              <a:rect l="l" t="t" r="r" b="b"/>
              <a:pathLst>
                <a:path w="358139" h="1401445">
                  <a:moveTo>
                    <a:pt x="0" y="1400997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357874" y="1043122"/>
                  </a:lnTo>
                  <a:lnTo>
                    <a:pt x="0" y="140099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1CEF0C7A-984A-484A-9ADB-614A69227131}"/>
                </a:ext>
              </a:extLst>
            </p:cNvPr>
            <p:cNvSpPr/>
            <p:nvPr/>
          </p:nvSpPr>
          <p:spPr>
            <a:xfrm>
              <a:off x="4846490" y="1878771"/>
              <a:ext cx="608330" cy="358140"/>
            </a:xfrm>
            <a:custGeom>
              <a:avLst/>
              <a:gdLst/>
              <a:ahLst/>
              <a:cxnLst/>
              <a:rect l="l" t="t" r="r" b="b"/>
              <a:pathLst>
                <a:path w="608329" h="358139">
                  <a:moveTo>
                    <a:pt x="249924" y="357871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607798" y="0"/>
                  </a:lnTo>
                  <a:lnTo>
                    <a:pt x="249924" y="357871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959FC7CD-7612-4322-9359-81B402551C6B}"/>
                </a:ext>
              </a:extLst>
            </p:cNvPr>
            <p:cNvSpPr/>
            <p:nvPr/>
          </p:nvSpPr>
          <p:spPr>
            <a:xfrm>
              <a:off x="4846490" y="1878771"/>
              <a:ext cx="608330" cy="1401445"/>
            </a:xfrm>
            <a:custGeom>
              <a:avLst/>
              <a:gdLst/>
              <a:ahLst/>
              <a:cxnLst/>
              <a:rect l="l" t="t" r="r" b="b"/>
              <a:pathLst>
                <a:path w="608329" h="1401445">
                  <a:moveTo>
                    <a:pt x="0" y="357871"/>
                  </a:moveTo>
                  <a:lnTo>
                    <a:pt x="357874" y="0"/>
                  </a:lnTo>
                  <a:lnTo>
                    <a:pt x="607798" y="0"/>
                  </a:lnTo>
                  <a:lnTo>
                    <a:pt x="607798" y="1043122"/>
                  </a:lnTo>
                  <a:lnTo>
                    <a:pt x="249924" y="1400997"/>
                  </a:lnTo>
                  <a:lnTo>
                    <a:pt x="0" y="1400997"/>
                  </a:lnTo>
                  <a:lnTo>
                    <a:pt x="0" y="357871"/>
                  </a:lnTo>
                  <a:close/>
                </a:path>
                <a:path w="608329" h="1401445">
                  <a:moveTo>
                    <a:pt x="0" y="357871"/>
                  </a:moveTo>
                  <a:lnTo>
                    <a:pt x="249924" y="357871"/>
                  </a:lnTo>
                  <a:lnTo>
                    <a:pt x="607798" y="0"/>
                  </a:lnTo>
                </a:path>
                <a:path w="608329" h="1401445">
                  <a:moveTo>
                    <a:pt x="249924" y="357871"/>
                  </a:moveTo>
                  <a:lnTo>
                    <a:pt x="249924" y="140099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13DFB591-5033-4856-AF26-D67A91127E5E}"/>
                </a:ext>
              </a:extLst>
            </p:cNvPr>
            <p:cNvSpPr/>
            <p:nvPr/>
          </p:nvSpPr>
          <p:spPr>
            <a:xfrm>
              <a:off x="5096089" y="1993488"/>
              <a:ext cx="358775" cy="1203325"/>
            </a:xfrm>
            <a:custGeom>
              <a:avLst/>
              <a:gdLst/>
              <a:ahLst/>
              <a:cxnLst/>
              <a:rect l="l" t="t" r="r" b="b"/>
              <a:pathLst>
                <a:path w="358775" h="1203325">
                  <a:moveTo>
                    <a:pt x="358199" y="743881"/>
                  </a:moveTo>
                  <a:lnTo>
                    <a:pt x="0" y="1060680"/>
                  </a:lnTo>
                </a:path>
                <a:path w="358775" h="1203325">
                  <a:moveTo>
                    <a:pt x="358199" y="491124"/>
                  </a:moveTo>
                  <a:lnTo>
                    <a:pt x="0" y="807930"/>
                  </a:lnTo>
                </a:path>
                <a:path w="358775" h="1203325">
                  <a:moveTo>
                    <a:pt x="358199" y="210482"/>
                  </a:moveTo>
                  <a:lnTo>
                    <a:pt x="0" y="527281"/>
                  </a:lnTo>
                </a:path>
                <a:path w="358775" h="1203325">
                  <a:moveTo>
                    <a:pt x="168749" y="94319"/>
                  </a:moveTo>
                  <a:lnTo>
                    <a:pt x="168749" y="1108905"/>
                  </a:lnTo>
                </a:path>
                <a:path w="358775" h="1203325">
                  <a:moveTo>
                    <a:pt x="263074" y="0"/>
                  </a:moveTo>
                  <a:lnTo>
                    <a:pt x="263074" y="1014605"/>
                  </a:lnTo>
                </a:path>
                <a:path w="358775" h="1203325">
                  <a:moveTo>
                    <a:pt x="76749" y="188637"/>
                  </a:moveTo>
                  <a:lnTo>
                    <a:pt x="76749" y="120323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290AF10A-FFFD-43B2-9800-E0C8E0461D91}"/>
                </a:ext>
              </a:extLst>
            </p:cNvPr>
            <p:cNvSpPr/>
            <p:nvPr/>
          </p:nvSpPr>
          <p:spPr>
            <a:xfrm>
              <a:off x="5139714" y="1139577"/>
              <a:ext cx="357505" cy="912494"/>
            </a:xfrm>
            <a:custGeom>
              <a:avLst/>
              <a:gdLst/>
              <a:ahLst/>
              <a:cxnLst/>
              <a:rect l="l" t="t" r="r" b="b"/>
              <a:pathLst>
                <a:path w="357504" h="912494">
                  <a:moveTo>
                    <a:pt x="0" y="911968"/>
                  </a:moveTo>
                  <a:lnTo>
                    <a:pt x="0" y="0"/>
                  </a:lnTo>
                  <a:lnTo>
                    <a:pt x="357499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CA29AEE4-9934-43CD-9004-045EE6A127BC}"/>
                </a:ext>
              </a:extLst>
            </p:cNvPr>
            <p:cNvSpPr/>
            <p:nvPr/>
          </p:nvSpPr>
          <p:spPr>
            <a:xfrm>
              <a:off x="5481851" y="1078102"/>
              <a:ext cx="159274" cy="1229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F059E4DC-1D54-4CAB-81F9-4E1D508452BB}"/>
                </a:ext>
              </a:extLst>
            </p:cNvPr>
            <p:cNvSpPr/>
            <p:nvPr/>
          </p:nvSpPr>
          <p:spPr>
            <a:xfrm>
              <a:off x="4690915" y="2758444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02484127-F4C8-4192-A706-080E69014578}"/>
              </a:ext>
            </a:extLst>
          </p:cNvPr>
          <p:cNvGrpSpPr/>
          <p:nvPr/>
        </p:nvGrpSpPr>
        <p:grpSpPr>
          <a:xfrm>
            <a:off x="6070909" y="2961056"/>
            <a:ext cx="1159510" cy="1420495"/>
            <a:chOff x="6056162" y="1869246"/>
            <a:chExt cx="1159510" cy="1420495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0D7F7CA5-28B6-4805-9290-F4795FBB5621}"/>
                </a:ext>
              </a:extLst>
            </p:cNvPr>
            <p:cNvSpPr/>
            <p:nvPr/>
          </p:nvSpPr>
          <p:spPr>
            <a:xfrm>
              <a:off x="6315612" y="1878771"/>
              <a:ext cx="358140" cy="1401445"/>
            </a:xfrm>
            <a:custGeom>
              <a:avLst/>
              <a:gdLst/>
              <a:ahLst/>
              <a:cxnLst/>
              <a:rect l="l" t="t" r="r" b="b"/>
              <a:pathLst>
                <a:path w="358140" h="1401445">
                  <a:moveTo>
                    <a:pt x="0" y="1400997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357874" y="1043122"/>
                  </a:lnTo>
                  <a:lnTo>
                    <a:pt x="0" y="140099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F4C30105-5724-4BCD-AC10-BFC0711B89DB}"/>
                </a:ext>
              </a:extLst>
            </p:cNvPr>
            <p:cNvSpPr/>
            <p:nvPr/>
          </p:nvSpPr>
          <p:spPr>
            <a:xfrm>
              <a:off x="6065687" y="1878771"/>
              <a:ext cx="608330" cy="358140"/>
            </a:xfrm>
            <a:custGeom>
              <a:avLst/>
              <a:gdLst/>
              <a:ahLst/>
              <a:cxnLst/>
              <a:rect l="l" t="t" r="r" b="b"/>
              <a:pathLst>
                <a:path w="608329" h="358139">
                  <a:moveTo>
                    <a:pt x="249924" y="357871"/>
                  </a:moveTo>
                  <a:lnTo>
                    <a:pt x="0" y="357871"/>
                  </a:lnTo>
                  <a:lnTo>
                    <a:pt x="357874" y="0"/>
                  </a:lnTo>
                  <a:lnTo>
                    <a:pt x="607798" y="0"/>
                  </a:lnTo>
                  <a:lnTo>
                    <a:pt x="249924" y="357871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9695C48E-3DF1-4E29-ADC9-73D51AD7E0A7}"/>
                </a:ext>
              </a:extLst>
            </p:cNvPr>
            <p:cNvSpPr/>
            <p:nvPr/>
          </p:nvSpPr>
          <p:spPr>
            <a:xfrm>
              <a:off x="6065687" y="1878771"/>
              <a:ext cx="608330" cy="1401445"/>
            </a:xfrm>
            <a:custGeom>
              <a:avLst/>
              <a:gdLst/>
              <a:ahLst/>
              <a:cxnLst/>
              <a:rect l="l" t="t" r="r" b="b"/>
              <a:pathLst>
                <a:path w="608329" h="1401445">
                  <a:moveTo>
                    <a:pt x="0" y="357871"/>
                  </a:moveTo>
                  <a:lnTo>
                    <a:pt x="357874" y="0"/>
                  </a:lnTo>
                  <a:lnTo>
                    <a:pt x="607798" y="0"/>
                  </a:lnTo>
                  <a:lnTo>
                    <a:pt x="607798" y="1043122"/>
                  </a:lnTo>
                  <a:lnTo>
                    <a:pt x="249924" y="1400997"/>
                  </a:lnTo>
                  <a:lnTo>
                    <a:pt x="0" y="1400997"/>
                  </a:lnTo>
                  <a:lnTo>
                    <a:pt x="0" y="357871"/>
                  </a:lnTo>
                  <a:close/>
                </a:path>
                <a:path w="608329" h="1401445">
                  <a:moveTo>
                    <a:pt x="0" y="357871"/>
                  </a:moveTo>
                  <a:lnTo>
                    <a:pt x="249924" y="357871"/>
                  </a:lnTo>
                  <a:lnTo>
                    <a:pt x="607798" y="0"/>
                  </a:lnTo>
                </a:path>
                <a:path w="608329" h="1401445">
                  <a:moveTo>
                    <a:pt x="249924" y="357871"/>
                  </a:moveTo>
                  <a:lnTo>
                    <a:pt x="249924" y="1400997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2EB2AADE-EE06-4635-9A83-17BCA4DCBD0E}"/>
                </a:ext>
              </a:extLst>
            </p:cNvPr>
            <p:cNvSpPr/>
            <p:nvPr/>
          </p:nvSpPr>
          <p:spPr>
            <a:xfrm>
              <a:off x="6315287" y="1993488"/>
              <a:ext cx="358775" cy="1203325"/>
            </a:xfrm>
            <a:custGeom>
              <a:avLst/>
              <a:gdLst/>
              <a:ahLst/>
              <a:cxnLst/>
              <a:rect l="l" t="t" r="r" b="b"/>
              <a:pathLst>
                <a:path w="358775" h="1203325">
                  <a:moveTo>
                    <a:pt x="358199" y="743881"/>
                  </a:moveTo>
                  <a:lnTo>
                    <a:pt x="0" y="1060680"/>
                  </a:lnTo>
                </a:path>
                <a:path w="358775" h="1203325">
                  <a:moveTo>
                    <a:pt x="358199" y="491124"/>
                  </a:moveTo>
                  <a:lnTo>
                    <a:pt x="0" y="807930"/>
                  </a:lnTo>
                </a:path>
                <a:path w="358775" h="1203325">
                  <a:moveTo>
                    <a:pt x="358199" y="210482"/>
                  </a:moveTo>
                  <a:lnTo>
                    <a:pt x="0" y="527281"/>
                  </a:lnTo>
                </a:path>
                <a:path w="358775" h="1203325">
                  <a:moveTo>
                    <a:pt x="168749" y="94319"/>
                  </a:moveTo>
                  <a:lnTo>
                    <a:pt x="168749" y="1108905"/>
                  </a:lnTo>
                </a:path>
                <a:path w="358775" h="1203325">
                  <a:moveTo>
                    <a:pt x="263074" y="0"/>
                  </a:moveTo>
                  <a:lnTo>
                    <a:pt x="263074" y="1014605"/>
                  </a:lnTo>
                </a:path>
                <a:path w="358775" h="1203325">
                  <a:moveTo>
                    <a:pt x="76749" y="188637"/>
                  </a:moveTo>
                  <a:lnTo>
                    <a:pt x="76749" y="120323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D378CFB9-A5AF-43E8-9888-7868467F534B}"/>
                </a:ext>
              </a:extLst>
            </p:cNvPr>
            <p:cNvSpPr/>
            <p:nvPr/>
          </p:nvSpPr>
          <p:spPr>
            <a:xfrm>
              <a:off x="6721261" y="2647044"/>
              <a:ext cx="398145" cy="0"/>
            </a:xfrm>
            <a:custGeom>
              <a:avLst/>
              <a:gdLst/>
              <a:ahLst/>
              <a:cxnLst/>
              <a:rect l="l" t="t" r="r" b="b"/>
              <a:pathLst>
                <a:path w="398145">
                  <a:moveTo>
                    <a:pt x="0" y="0"/>
                  </a:moveTo>
                  <a:lnTo>
                    <a:pt x="398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3596871A-2003-4B15-995B-EAE729A3A6B7}"/>
                </a:ext>
              </a:extLst>
            </p:cNvPr>
            <p:cNvSpPr/>
            <p:nvPr/>
          </p:nvSpPr>
          <p:spPr>
            <a:xfrm>
              <a:off x="7109835" y="2606044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object 29">
            <a:extLst>
              <a:ext uri="{FF2B5EF4-FFF2-40B4-BE49-F238E27FC236}">
                <a16:creationId xmlns:a16="http://schemas.microsoft.com/office/drawing/2014/main" id="{32BE3554-5377-4E60-9E8D-129607CF06DD}"/>
              </a:ext>
            </a:extLst>
          </p:cNvPr>
          <p:cNvSpPr txBox="1"/>
          <p:nvPr/>
        </p:nvSpPr>
        <p:spPr>
          <a:xfrm>
            <a:off x="3963391" y="4069766"/>
            <a:ext cx="9238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sz="14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object 30">
            <a:extLst>
              <a:ext uri="{FF2B5EF4-FFF2-40B4-BE49-F238E27FC236}">
                <a16:creationId xmlns:a16="http://schemas.microsoft.com/office/drawing/2014/main" id="{B7B995A5-A7B8-45E8-BAD7-07FC4F1A8310}"/>
              </a:ext>
            </a:extLst>
          </p:cNvPr>
          <p:cNvGrpSpPr/>
          <p:nvPr/>
        </p:nvGrpSpPr>
        <p:grpSpPr>
          <a:xfrm>
            <a:off x="3428790" y="2057413"/>
            <a:ext cx="2582545" cy="1722755"/>
            <a:chOff x="3414043" y="965603"/>
            <a:chExt cx="2582545" cy="1722755"/>
          </a:xfrm>
        </p:grpSpPr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580FB5FF-FAA4-4D5B-973A-EE23B1F6084D}"/>
                </a:ext>
              </a:extLst>
            </p:cNvPr>
            <p:cNvSpPr/>
            <p:nvPr/>
          </p:nvSpPr>
          <p:spPr>
            <a:xfrm>
              <a:off x="5502063" y="2647044"/>
              <a:ext cx="398145" cy="0"/>
            </a:xfrm>
            <a:custGeom>
              <a:avLst/>
              <a:gdLst/>
              <a:ahLst/>
              <a:cxnLst/>
              <a:rect l="l" t="t" r="r" b="b"/>
              <a:pathLst>
                <a:path w="398145">
                  <a:moveTo>
                    <a:pt x="0" y="0"/>
                  </a:moveTo>
                  <a:lnTo>
                    <a:pt x="398099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3D237478-4E78-4DCF-950A-A96B9EF83738}"/>
                </a:ext>
              </a:extLst>
            </p:cNvPr>
            <p:cNvSpPr/>
            <p:nvPr/>
          </p:nvSpPr>
          <p:spPr>
            <a:xfrm>
              <a:off x="5890638" y="2606044"/>
              <a:ext cx="105499" cy="81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5C1A63F6-6829-4182-A1AB-E23E1FE55995}"/>
                </a:ext>
              </a:extLst>
            </p:cNvPr>
            <p:cNvSpPr/>
            <p:nvPr/>
          </p:nvSpPr>
          <p:spPr>
            <a:xfrm>
              <a:off x="3947242" y="1698241"/>
              <a:ext cx="206375" cy="958215"/>
            </a:xfrm>
            <a:custGeom>
              <a:avLst/>
              <a:gdLst/>
              <a:ahLst/>
              <a:cxnLst/>
              <a:rect l="l" t="t" r="r" b="b"/>
              <a:pathLst>
                <a:path w="206375" h="958214">
                  <a:moveTo>
                    <a:pt x="0" y="957603"/>
                  </a:moveTo>
                  <a:lnTo>
                    <a:pt x="0" y="206679"/>
                  </a:lnTo>
                  <a:lnTo>
                    <a:pt x="206099" y="0"/>
                  </a:lnTo>
                  <a:lnTo>
                    <a:pt x="206099" y="750918"/>
                  </a:lnTo>
                  <a:lnTo>
                    <a:pt x="0" y="95760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2D9AA6D-2129-4C06-9951-67234B13972F}"/>
                </a:ext>
              </a:extLst>
            </p:cNvPr>
            <p:cNvSpPr/>
            <p:nvPr/>
          </p:nvSpPr>
          <p:spPr>
            <a:xfrm>
              <a:off x="3947242" y="1698241"/>
              <a:ext cx="206375" cy="958215"/>
            </a:xfrm>
            <a:custGeom>
              <a:avLst/>
              <a:gdLst/>
              <a:ahLst/>
              <a:cxnLst/>
              <a:rect l="l" t="t" r="r" b="b"/>
              <a:pathLst>
                <a:path w="206375" h="958214">
                  <a:moveTo>
                    <a:pt x="206099" y="0"/>
                  </a:moveTo>
                  <a:lnTo>
                    <a:pt x="0" y="206679"/>
                  </a:lnTo>
                  <a:lnTo>
                    <a:pt x="0" y="957603"/>
                  </a:lnTo>
                  <a:lnTo>
                    <a:pt x="206099" y="750918"/>
                  </a:lnTo>
                  <a:lnTo>
                    <a:pt x="206099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48BD46DB-97AA-419D-94EA-1409A8277348}"/>
                </a:ext>
              </a:extLst>
            </p:cNvPr>
            <p:cNvSpPr/>
            <p:nvPr/>
          </p:nvSpPr>
          <p:spPr>
            <a:xfrm>
              <a:off x="3423568" y="975128"/>
              <a:ext cx="711200" cy="1061720"/>
            </a:xfrm>
            <a:custGeom>
              <a:avLst/>
              <a:gdLst/>
              <a:ahLst/>
              <a:cxnLst/>
              <a:rect l="l" t="t" r="r" b="b"/>
              <a:pathLst>
                <a:path w="711200" h="1061720">
                  <a:moveTo>
                    <a:pt x="0" y="1061697"/>
                  </a:moveTo>
                  <a:lnTo>
                    <a:pt x="0" y="668221"/>
                  </a:lnTo>
                  <a:lnTo>
                    <a:pt x="710698" y="0"/>
                  </a:lnTo>
                  <a:lnTo>
                    <a:pt x="710698" y="393479"/>
                  </a:lnTo>
                  <a:lnTo>
                    <a:pt x="0" y="106169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E8CA4170-19BB-4D26-BCD3-ECCE096E72EA}"/>
                </a:ext>
              </a:extLst>
            </p:cNvPr>
            <p:cNvSpPr/>
            <p:nvPr/>
          </p:nvSpPr>
          <p:spPr>
            <a:xfrm>
              <a:off x="3423568" y="975128"/>
              <a:ext cx="711200" cy="1061720"/>
            </a:xfrm>
            <a:custGeom>
              <a:avLst/>
              <a:gdLst/>
              <a:ahLst/>
              <a:cxnLst/>
              <a:rect l="l" t="t" r="r" b="b"/>
              <a:pathLst>
                <a:path w="711200" h="1061720">
                  <a:moveTo>
                    <a:pt x="710698" y="0"/>
                  </a:moveTo>
                  <a:lnTo>
                    <a:pt x="0" y="668221"/>
                  </a:lnTo>
                  <a:lnTo>
                    <a:pt x="0" y="1061697"/>
                  </a:lnTo>
                  <a:lnTo>
                    <a:pt x="710698" y="393479"/>
                  </a:lnTo>
                  <a:lnTo>
                    <a:pt x="710698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object 37">
            <a:extLst>
              <a:ext uri="{FF2B5EF4-FFF2-40B4-BE49-F238E27FC236}">
                <a16:creationId xmlns:a16="http://schemas.microsoft.com/office/drawing/2014/main" id="{6398FE7E-C547-4BCE-BFDC-0E67E07CFFBE}"/>
              </a:ext>
            </a:extLst>
          </p:cNvPr>
          <p:cNvSpPr txBox="1"/>
          <p:nvPr/>
        </p:nvSpPr>
        <p:spPr>
          <a:xfrm>
            <a:off x="5527935" y="3958390"/>
            <a:ext cx="5052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B35E82C9-1ABF-411E-B80D-DB840C8B9A17}"/>
              </a:ext>
            </a:extLst>
          </p:cNvPr>
          <p:cNvSpPr txBox="1"/>
          <p:nvPr/>
        </p:nvSpPr>
        <p:spPr>
          <a:xfrm>
            <a:off x="5807283" y="2015320"/>
            <a:ext cx="2968933" cy="446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分类评分：</a:t>
            </a: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方框坐标（每类）：</a:t>
            </a: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4*C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9AA45D85-1A28-4901-8CAD-0E0AF7D66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39781"/>
              </p:ext>
            </p:extLst>
          </p:nvPr>
        </p:nvGraphicFramePr>
        <p:xfrm>
          <a:off x="7371069" y="2889618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1" name="object 40">
            <a:extLst>
              <a:ext uri="{FF2B5EF4-FFF2-40B4-BE49-F238E27FC236}">
                <a16:creationId xmlns:a16="http://schemas.microsoft.com/office/drawing/2014/main" id="{3699E1F3-D3F0-4CE8-876F-9BC724759027}"/>
              </a:ext>
            </a:extLst>
          </p:cNvPr>
          <p:cNvGrpSpPr/>
          <p:nvPr/>
        </p:nvGrpSpPr>
        <p:grpSpPr>
          <a:xfrm>
            <a:off x="2053892" y="3697854"/>
            <a:ext cx="725805" cy="82550"/>
            <a:chOff x="2039145" y="2606044"/>
            <a:chExt cx="725805" cy="82550"/>
          </a:xfrm>
        </p:grpSpPr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478E2A58-B253-4ADD-B28C-9727979BEE38}"/>
                </a:ext>
              </a:extLst>
            </p:cNvPr>
            <p:cNvSpPr/>
            <p:nvPr/>
          </p:nvSpPr>
          <p:spPr>
            <a:xfrm>
              <a:off x="2039145" y="2647044"/>
              <a:ext cx="629920" cy="0"/>
            </a:xfrm>
            <a:custGeom>
              <a:avLst/>
              <a:gdLst/>
              <a:ahLst/>
              <a:cxnLst/>
              <a:rect l="l" t="t" r="r" b="b"/>
              <a:pathLst>
                <a:path w="629919">
                  <a:moveTo>
                    <a:pt x="0" y="0"/>
                  </a:moveTo>
                  <a:lnTo>
                    <a:pt x="629698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479536E8-5B92-4BB3-A11D-DA9511038B2C}"/>
                </a:ext>
              </a:extLst>
            </p:cNvPr>
            <p:cNvSpPr/>
            <p:nvPr/>
          </p:nvSpPr>
          <p:spPr>
            <a:xfrm>
              <a:off x="2659319" y="2606044"/>
              <a:ext cx="105499" cy="81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object 43">
            <a:extLst>
              <a:ext uri="{FF2B5EF4-FFF2-40B4-BE49-F238E27FC236}">
                <a16:creationId xmlns:a16="http://schemas.microsoft.com/office/drawing/2014/main" id="{FF3C19F8-1103-4E5A-8C48-A5AEA367BAE0}"/>
              </a:ext>
            </a:extLst>
          </p:cNvPr>
          <p:cNvSpPr txBox="1"/>
          <p:nvPr/>
        </p:nvSpPr>
        <p:spPr>
          <a:xfrm>
            <a:off x="2158416" y="3895087"/>
            <a:ext cx="54303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+RPN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48DA1A96-AD82-4827-B41A-7F4AB637AC49}"/>
              </a:ext>
            </a:extLst>
          </p:cNvPr>
          <p:cNvSpPr txBox="1"/>
          <p:nvPr/>
        </p:nvSpPr>
        <p:spPr>
          <a:xfrm>
            <a:off x="6747132" y="3958390"/>
            <a:ext cx="5100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26082793-54A9-45DB-84CF-A075804DF330}"/>
              </a:ext>
            </a:extLst>
          </p:cNvPr>
          <p:cNvSpPr txBox="1"/>
          <p:nvPr/>
        </p:nvSpPr>
        <p:spPr>
          <a:xfrm>
            <a:off x="7409486" y="4510813"/>
            <a:ext cx="1454784" cy="44544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为每一个</a:t>
            </a:r>
            <a:r>
              <a:rPr lang="en-US" altLang="zh-CN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类预测一个掩模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3FFC4B04-CCAC-4D9E-ABEF-514F1E4923E3}"/>
              </a:ext>
            </a:extLst>
          </p:cNvPr>
          <p:cNvSpPr txBox="1"/>
          <p:nvPr/>
        </p:nvSpPr>
        <p:spPr>
          <a:xfrm>
            <a:off x="7643992" y="5133916"/>
            <a:ext cx="923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x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4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91CDAE81-270A-44DD-8B3B-73D41E5CF1C5}"/>
              </a:ext>
            </a:extLst>
          </p:cNvPr>
          <p:cNvSpPr txBox="1"/>
          <p:nvPr/>
        </p:nvSpPr>
        <p:spPr>
          <a:xfrm>
            <a:off x="4404398" y="4505266"/>
            <a:ext cx="1092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6D70B73C-FDB7-448C-8120-964F4E778288}"/>
              </a:ext>
            </a:extLst>
          </p:cNvPr>
          <p:cNvSpPr txBox="1"/>
          <p:nvPr/>
        </p:nvSpPr>
        <p:spPr>
          <a:xfrm>
            <a:off x="5643808" y="4507114"/>
            <a:ext cx="1092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217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36B878D-228A-4906-A018-20098BA2E580}"/>
              </a:ext>
            </a:extLst>
          </p:cNvPr>
          <p:cNvSpPr/>
          <p:nvPr/>
        </p:nvSpPr>
        <p:spPr>
          <a:xfrm>
            <a:off x="225100" y="1700808"/>
            <a:ext cx="8693799" cy="3732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EBC03B6-8A29-46C2-9761-19AD98E0847E}"/>
              </a:ext>
            </a:extLst>
          </p:cNvPr>
          <p:cNvSpPr txBox="1">
            <a:spLocks/>
          </p:cNvSpPr>
          <p:nvPr/>
        </p:nvSpPr>
        <p:spPr bwMode="gray">
          <a:xfrm>
            <a:off x="1891661" y="404664"/>
            <a:ext cx="536067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：掩模训练目标示例</a:t>
            </a:r>
          </a:p>
        </p:txBody>
      </p:sp>
    </p:spTree>
    <p:extLst>
      <p:ext uri="{BB962C8B-B14F-4D97-AF65-F5344CB8AC3E}">
        <p14:creationId xmlns:p14="http://schemas.microsoft.com/office/powerpoint/2010/main" val="3945309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EF464398-C2E7-4F8A-B0B9-BBF4D8BAC696}"/>
              </a:ext>
            </a:extLst>
          </p:cNvPr>
          <p:cNvSpPr/>
          <p:nvPr/>
        </p:nvSpPr>
        <p:spPr>
          <a:xfrm>
            <a:off x="3188578" y="2388846"/>
            <a:ext cx="2766844" cy="2080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509B75E-F948-4535-BBE0-77523C3907DE}"/>
              </a:ext>
            </a:extLst>
          </p:cNvPr>
          <p:cNvSpPr/>
          <p:nvPr/>
        </p:nvSpPr>
        <p:spPr>
          <a:xfrm>
            <a:off x="304809" y="2389136"/>
            <a:ext cx="2766844" cy="2079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B4B5964-BAFD-4930-91BA-5F0391F9A4DA}"/>
              </a:ext>
            </a:extLst>
          </p:cNvPr>
          <p:cNvSpPr/>
          <p:nvPr/>
        </p:nvSpPr>
        <p:spPr>
          <a:xfrm>
            <a:off x="6091247" y="2381928"/>
            <a:ext cx="2766844" cy="2094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3657E5-4679-406D-905D-012A5DC9933C}"/>
              </a:ext>
            </a:extLst>
          </p:cNvPr>
          <p:cNvSpPr txBox="1">
            <a:spLocks/>
          </p:cNvSpPr>
          <p:nvPr/>
        </p:nvSpPr>
        <p:spPr bwMode="gray">
          <a:xfrm>
            <a:off x="2331730" y="404664"/>
            <a:ext cx="490456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：非常好的结果</a:t>
            </a:r>
          </a:p>
        </p:txBody>
      </p:sp>
    </p:spTree>
    <p:extLst>
      <p:ext uri="{BB962C8B-B14F-4D97-AF65-F5344CB8AC3E}">
        <p14:creationId xmlns:p14="http://schemas.microsoft.com/office/powerpoint/2010/main" val="2618247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B72CD0-786F-4324-BCC0-4B3CB6600E5D}"/>
              </a:ext>
            </a:extLst>
          </p:cNvPr>
          <p:cNvSpPr txBox="1"/>
          <p:nvPr/>
        </p:nvSpPr>
        <p:spPr>
          <a:xfrm>
            <a:off x="2879812" y="2905780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2D</a:t>
            </a:r>
            <a:r>
              <a:rPr lang="zh-CN" altLang="en-US" sz="2800" dirty="0"/>
              <a:t>目标检测之外</a:t>
            </a:r>
            <a:r>
              <a:rPr lang="en-US" altLang="zh-CN" sz="2800" dirty="0"/>
              <a:t>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36386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5BBB45-A43B-43CE-AB95-BFF6D30869BD}"/>
              </a:ext>
            </a:extLst>
          </p:cNvPr>
          <p:cNvSpPr txBox="1">
            <a:spLocks/>
          </p:cNvSpPr>
          <p:nvPr/>
        </p:nvSpPr>
        <p:spPr bwMode="gray">
          <a:xfrm>
            <a:off x="2515761" y="404664"/>
            <a:ext cx="4112477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对象检测</a:t>
            </a:r>
            <a:r>
              <a:rPr lang="en-US" altLang="zh-CN" sz="2800" kern="0" spc="-5" dirty="0">
                <a:solidFill>
                  <a:schemeClr val="bg1"/>
                </a:solidFill>
              </a:rPr>
              <a:t>+</a:t>
            </a:r>
            <a:r>
              <a:rPr lang="zh-CN" altLang="en-US" sz="2800" kern="0" spc="-5" dirty="0">
                <a:solidFill>
                  <a:schemeClr val="bg1"/>
                </a:solidFill>
              </a:rPr>
              <a:t>字幕</a:t>
            </a:r>
            <a:r>
              <a:rPr lang="en-US" altLang="zh-CN" sz="2800" kern="0" spc="-5" dirty="0">
                <a:solidFill>
                  <a:schemeClr val="bg1"/>
                </a:solidFill>
              </a:rPr>
              <a:t>=</a:t>
            </a:r>
            <a:r>
              <a:rPr lang="zh-CN" altLang="en-US" sz="2800" kern="0" spc="-5" dirty="0">
                <a:solidFill>
                  <a:schemeClr val="bg1"/>
                </a:solidFill>
              </a:rPr>
              <a:t>密集字幕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5D14BBD-AE32-416D-B474-DD6CC9A5C391}"/>
              </a:ext>
            </a:extLst>
          </p:cNvPr>
          <p:cNvSpPr/>
          <p:nvPr/>
        </p:nvSpPr>
        <p:spPr>
          <a:xfrm>
            <a:off x="161296" y="2002468"/>
            <a:ext cx="8821406" cy="2853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0FB407A-E1C0-4C48-B5FC-C1F65C0FC896}"/>
              </a:ext>
            </a:extLst>
          </p:cNvPr>
          <p:cNvSpPr txBox="1"/>
          <p:nvPr/>
        </p:nvSpPr>
        <p:spPr>
          <a:xfrm>
            <a:off x="6223766" y="5280819"/>
            <a:ext cx="50038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57</a:t>
            </a:fld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311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C9AF156-F72E-4AE2-B025-FE5D179605DA}"/>
              </a:ext>
            </a:extLst>
          </p:cNvPr>
          <p:cNvSpPr txBox="1">
            <a:spLocks/>
          </p:cNvSpPr>
          <p:nvPr/>
        </p:nvSpPr>
        <p:spPr bwMode="gray">
          <a:xfrm>
            <a:off x="3435868" y="404664"/>
            <a:ext cx="308034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对象+关系=场景图</a:t>
            </a: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852FC513-2C96-4E8A-8065-5B6DAE9EF629}"/>
              </a:ext>
            </a:extLst>
          </p:cNvPr>
          <p:cNvGrpSpPr/>
          <p:nvPr/>
        </p:nvGrpSpPr>
        <p:grpSpPr>
          <a:xfrm>
            <a:off x="329247" y="1654810"/>
            <a:ext cx="8485505" cy="3548379"/>
            <a:chOff x="457199" y="863148"/>
            <a:chExt cx="8485505" cy="3548379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1194EF45-8F9F-46FB-9A55-16715D7A2AB7}"/>
                </a:ext>
              </a:extLst>
            </p:cNvPr>
            <p:cNvSpPr/>
            <p:nvPr/>
          </p:nvSpPr>
          <p:spPr>
            <a:xfrm>
              <a:off x="457199" y="863148"/>
              <a:ext cx="4731090" cy="35483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A9D5B7AE-ACEC-4089-8636-B78F7C05A742}"/>
                </a:ext>
              </a:extLst>
            </p:cNvPr>
            <p:cNvSpPr/>
            <p:nvPr/>
          </p:nvSpPr>
          <p:spPr>
            <a:xfrm>
              <a:off x="4948190" y="3315593"/>
              <a:ext cx="3994091" cy="526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924BFAAC-1E34-4C2A-8F33-97B4CC78B705}"/>
              </a:ext>
            </a:extLst>
          </p:cNvPr>
          <p:cNvSpPr/>
          <p:nvPr/>
        </p:nvSpPr>
        <p:spPr>
          <a:xfrm>
            <a:off x="5349886" y="1811134"/>
            <a:ext cx="3464442" cy="1855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502BCF97-7CC5-4201-B991-1700830649D0}"/>
              </a:ext>
            </a:extLst>
          </p:cNvPr>
          <p:cNvSpPr txBox="1"/>
          <p:nvPr/>
        </p:nvSpPr>
        <p:spPr>
          <a:xfrm>
            <a:off x="4787716" y="4730186"/>
            <a:ext cx="3947160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Ranjay Krishna, </a:t>
            </a:r>
            <a:r>
              <a:rPr sz="800" spc="-15" dirty="0">
                <a:latin typeface="Arial"/>
                <a:cs typeface="Arial"/>
              </a:rPr>
              <a:t>Yuke </a:t>
            </a:r>
            <a:r>
              <a:rPr sz="800" spc="-5" dirty="0">
                <a:latin typeface="Arial"/>
                <a:cs typeface="Arial"/>
              </a:rPr>
              <a:t>Zhu, Oliver Groth, </a:t>
            </a:r>
            <a:r>
              <a:rPr sz="800" dirty="0">
                <a:latin typeface="Arial"/>
                <a:cs typeface="Arial"/>
              </a:rPr>
              <a:t>Justin Johnson, </a:t>
            </a:r>
            <a:r>
              <a:rPr sz="800" spc="-5" dirty="0">
                <a:latin typeface="Arial"/>
                <a:cs typeface="Arial"/>
              </a:rPr>
              <a:t>Kenji Hata, </a:t>
            </a:r>
            <a:r>
              <a:rPr sz="800" dirty="0">
                <a:latin typeface="Arial"/>
                <a:cs typeface="Arial"/>
              </a:rPr>
              <a:t>Joshua </a:t>
            </a:r>
            <a:r>
              <a:rPr sz="800" spc="-5" dirty="0">
                <a:latin typeface="Arial"/>
                <a:cs typeface="Arial"/>
              </a:rPr>
              <a:t>Kravitz,  Stephanie Chen et al. </a:t>
            </a:r>
            <a:r>
              <a:rPr sz="800" spc="-10" dirty="0">
                <a:latin typeface="Arial"/>
                <a:cs typeface="Arial"/>
              </a:rPr>
              <a:t>"Visual </a:t>
            </a:r>
            <a:r>
              <a:rPr sz="800" spc="-5" dirty="0">
                <a:latin typeface="Arial"/>
                <a:cs typeface="Arial"/>
              </a:rPr>
              <a:t>genome: Connecting language and </a:t>
            </a:r>
            <a:r>
              <a:rPr sz="800" dirty="0">
                <a:latin typeface="Arial"/>
                <a:cs typeface="Arial"/>
              </a:rPr>
              <a:t>vision </a:t>
            </a:r>
            <a:r>
              <a:rPr sz="800" spc="-5" dirty="0">
                <a:latin typeface="Arial"/>
                <a:cs typeface="Arial"/>
              </a:rPr>
              <a:t>using  </a:t>
            </a:r>
            <a:r>
              <a:rPr sz="800" dirty="0">
                <a:latin typeface="Arial"/>
                <a:cs typeface="Arial"/>
              </a:rPr>
              <a:t>crowdsourced </a:t>
            </a:r>
            <a:r>
              <a:rPr sz="800" spc="-5" dirty="0">
                <a:latin typeface="Arial"/>
                <a:cs typeface="Arial"/>
              </a:rPr>
              <a:t>dense image annotations." International </a:t>
            </a:r>
            <a:r>
              <a:rPr sz="800" dirty="0">
                <a:latin typeface="Arial"/>
                <a:cs typeface="Arial"/>
              </a:rPr>
              <a:t>Journal </a:t>
            </a:r>
            <a:r>
              <a:rPr sz="800" spc="-5" dirty="0">
                <a:latin typeface="Arial"/>
                <a:cs typeface="Arial"/>
              </a:rPr>
              <a:t>of Computer </a:t>
            </a:r>
            <a:r>
              <a:rPr sz="800" spc="-10" dirty="0">
                <a:latin typeface="Arial"/>
                <a:cs typeface="Arial"/>
              </a:rPr>
              <a:t>Vision </a:t>
            </a:r>
            <a:r>
              <a:rPr sz="800" spc="-5" dirty="0">
                <a:latin typeface="Arial"/>
                <a:cs typeface="Arial"/>
              </a:rPr>
              <a:t>123,  no. </a:t>
            </a:r>
            <a:r>
              <a:rPr sz="800" dirty="0">
                <a:latin typeface="Arial"/>
                <a:cs typeface="Arial"/>
              </a:rPr>
              <a:t>1 (2017):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32-73.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6211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2653F1C-6C3A-4F9E-82A2-A974A1D21A26}"/>
              </a:ext>
            </a:extLst>
          </p:cNvPr>
          <p:cNvSpPr txBox="1">
            <a:spLocks/>
          </p:cNvSpPr>
          <p:nvPr/>
        </p:nvSpPr>
        <p:spPr bwMode="gray">
          <a:xfrm>
            <a:off x="3571884" y="404664"/>
            <a:ext cx="200022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场景图预测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0794F82-9E82-4B6C-B5FF-5D8093B1FDB4}"/>
              </a:ext>
            </a:extLst>
          </p:cNvPr>
          <p:cNvSpPr/>
          <p:nvPr/>
        </p:nvSpPr>
        <p:spPr>
          <a:xfrm>
            <a:off x="942673" y="1988840"/>
            <a:ext cx="7258651" cy="4088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5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A6A9DC2-54F2-4001-A0A1-960C94F3D7A4}"/>
              </a:ext>
            </a:extLst>
          </p:cNvPr>
          <p:cNvGrpSpPr/>
          <p:nvPr/>
        </p:nvGrpSpPr>
        <p:grpSpPr>
          <a:xfrm>
            <a:off x="121712" y="2132856"/>
            <a:ext cx="8900575" cy="3394893"/>
            <a:chOff x="190774" y="870936"/>
            <a:chExt cx="8900575" cy="3394893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7C4CF3B-1555-435C-A105-D38F9AA3DBEB}"/>
                </a:ext>
              </a:extLst>
            </p:cNvPr>
            <p:cNvSpPr/>
            <p:nvPr/>
          </p:nvSpPr>
          <p:spPr>
            <a:xfrm>
              <a:off x="190774" y="1973720"/>
              <a:ext cx="1794821" cy="1196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EF27545-E025-44B1-B97E-93ED23541B5A}"/>
                </a:ext>
              </a:extLst>
            </p:cNvPr>
            <p:cNvSpPr txBox="1"/>
            <p:nvPr/>
          </p:nvSpPr>
          <p:spPr>
            <a:xfrm>
              <a:off x="690453" y="3270630"/>
              <a:ext cx="795655" cy="44830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ts val="1664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Input: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1664"/>
                </a:lnSpc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x H 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</p:txBody>
        </p:sp>
        <p:grpSp>
          <p:nvGrpSpPr>
            <p:cNvPr id="5" name="object 5">
              <a:extLst>
                <a:ext uri="{FF2B5EF4-FFF2-40B4-BE49-F238E27FC236}">
                  <a16:creationId xmlns:a16="http://schemas.microsoft.com/office/drawing/2014/main" id="{45EBC9E9-30D1-4379-A126-5C035817218C}"/>
                </a:ext>
              </a:extLst>
            </p:cNvPr>
            <p:cNvGrpSpPr/>
            <p:nvPr/>
          </p:nvGrpSpPr>
          <p:grpSpPr>
            <a:xfrm>
              <a:off x="2553732" y="1674459"/>
              <a:ext cx="399415" cy="1535430"/>
              <a:chOff x="2553732" y="1674459"/>
              <a:chExt cx="399415" cy="1535430"/>
            </a:xfrm>
          </p:grpSpPr>
          <p:sp>
            <p:nvSpPr>
              <p:cNvPr id="51" name="object 6">
                <a:extLst>
                  <a:ext uri="{FF2B5EF4-FFF2-40B4-BE49-F238E27FC236}">
                    <a16:creationId xmlns:a16="http://schemas.microsoft.com/office/drawing/2014/main" id="{23EF4C21-12DF-44B7-9E9F-26B4F518BE21}"/>
                  </a:ext>
                </a:extLst>
              </p:cNvPr>
              <p:cNvSpPr/>
              <p:nvPr/>
            </p:nvSpPr>
            <p:spPr>
              <a:xfrm>
                <a:off x="2558494" y="1986245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74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74" y="0"/>
                    </a:lnTo>
                    <a:lnTo>
                      <a:pt x="82674" y="121847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7">
                <a:extLst>
                  <a:ext uri="{FF2B5EF4-FFF2-40B4-BE49-F238E27FC236}">
                    <a16:creationId xmlns:a16="http://schemas.microsoft.com/office/drawing/2014/main" id="{D76F51BC-7EBE-4D4E-B219-4495FCBDDBAE}"/>
                  </a:ext>
                </a:extLst>
              </p:cNvPr>
              <p:cNvSpPr/>
              <p:nvPr/>
            </p:nvSpPr>
            <p:spPr>
              <a:xfrm>
                <a:off x="2641169" y="1679221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5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07024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8">
                <a:extLst>
                  <a:ext uri="{FF2B5EF4-FFF2-40B4-BE49-F238E27FC236}">
                    <a16:creationId xmlns:a16="http://schemas.microsoft.com/office/drawing/2014/main" id="{C5BE44F3-D46D-4C3D-83DB-71286EFFB926}"/>
                  </a:ext>
                </a:extLst>
              </p:cNvPr>
              <p:cNvSpPr/>
              <p:nvPr/>
            </p:nvSpPr>
            <p:spPr>
              <a:xfrm>
                <a:off x="2558494" y="1679221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74" y="307024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89699" y="0"/>
                    </a:lnTo>
                    <a:lnTo>
                      <a:pt x="82674" y="3070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9">
                <a:extLst>
                  <a:ext uri="{FF2B5EF4-FFF2-40B4-BE49-F238E27FC236}">
                    <a16:creationId xmlns:a16="http://schemas.microsoft.com/office/drawing/2014/main" id="{61355E4C-EDD6-46B9-BCA8-DF11E9331066}"/>
                  </a:ext>
                </a:extLst>
              </p:cNvPr>
              <p:cNvSpPr/>
              <p:nvPr/>
            </p:nvSpPr>
            <p:spPr>
              <a:xfrm>
                <a:off x="2558494" y="1679221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5">
                    <a:moveTo>
                      <a:pt x="0" y="307024"/>
                    </a:moveTo>
                    <a:lnTo>
                      <a:pt x="307024" y="0"/>
                    </a:lnTo>
                    <a:lnTo>
                      <a:pt x="389699" y="0"/>
                    </a:lnTo>
                    <a:lnTo>
                      <a:pt x="389699" y="1218472"/>
                    </a:lnTo>
                    <a:lnTo>
                      <a:pt x="82674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5">
                    <a:moveTo>
                      <a:pt x="0" y="307024"/>
                    </a:moveTo>
                    <a:lnTo>
                      <a:pt x="82674" y="307024"/>
                    </a:lnTo>
                    <a:lnTo>
                      <a:pt x="389699" y="0"/>
                    </a:lnTo>
                  </a:path>
                  <a:path w="389889" h="1525905">
                    <a:moveTo>
                      <a:pt x="82674" y="307024"/>
                    </a:moveTo>
                    <a:lnTo>
                      <a:pt x="82674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6" name="object 10">
              <a:extLst>
                <a:ext uri="{FF2B5EF4-FFF2-40B4-BE49-F238E27FC236}">
                  <a16:creationId xmlns:a16="http://schemas.microsoft.com/office/drawing/2014/main" id="{2E7C17F1-81B4-4608-A77C-2F077C0BC19C}"/>
                </a:ext>
              </a:extLst>
            </p:cNvPr>
            <p:cNvGrpSpPr/>
            <p:nvPr/>
          </p:nvGrpSpPr>
          <p:grpSpPr>
            <a:xfrm>
              <a:off x="3512105" y="1674459"/>
              <a:ext cx="399415" cy="1535430"/>
              <a:chOff x="3512105" y="1674459"/>
              <a:chExt cx="399415" cy="1535430"/>
            </a:xfrm>
          </p:grpSpPr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B9E3170C-A1B8-4325-8BBF-8053247E620B}"/>
                  </a:ext>
                </a:extLst>
              </p:cNvPr>
              <p:cNvSpPr/>
              <p:nvPr/>
            </p:nvSpPr>
            <p:spPr>
              <a:xfrm>
                <a:off x="3516867" y="1986245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74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74" y="0"/>
                    </a:lnTo>
                    <a:lnTo>
                      <a:pt x="82674" y="121847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12">
                <a:extLst>
                  <a:ext uri="{FF2B5EF4-FFF2-40B4-BE49-F238E27FC236}">
                    <a16:creationId xmlns:a16="http://schemas.microsoft.com/office/drawing/2014/main" id="{186167E9-6C60-4831-BF5E-C21E525EBE80}"/>
                  </a:ext>
                </a:extLst>
              </p:cNvPr>
              <p:cNvSpPr/>
              <p:nvPr/>
            </p:nvSpPr>
            <p:spPr>
              <a:xfrm>
                <a:off x="3599542" y="1679221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5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07024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13">
                <a:extLst>
                  <a:ext uri="{FF2B5EF4-FFF2-40B4-BE49-F238E27FC236}">
                    <a16:creationId xmlns:a16="http://schemas.microsoft.com/office/drawing/2014/main" id="{6ECC86C5-ECC5-4A2D-BBFF-C54B296A2522}"/>
                  </a:ext>
                </a:extLst>
              </p:cNvPr>
              <p:cNvSpPr/>
              <p:nvPr/>
            </p:nvSpPr>
            <p:spPr>
              <a:xfrm>
                <a:off x="3516867" y="1679221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74" y="307024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89699" y="0"/>
                    </a:lnTo>
                    <a:lnTo>
                      <a:pt x="82674" y="3070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14">
                <a:extLst>
                  <a:ext uri="{FF2B5EF4-FFF2-40B4-BE49-F238E27FC236}">
                    <a16:creationId xmlns:a16="http://schemas.microsoft.com/office/drawing/2014/main" id="{2C4A944B-FF6D-4974-9988-9A8CFAD9A547}"/>
                  </a:ext>
                </a:extLst>
              </p:cNvPr>
              <p:cNvSpPr/>
              <p:nvPr/>
            </p:nvSpPr>
            <p:spPr>
              <a:xfrm>
                <a:off x="3516867" y="1679221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5">
                    <a:moveTo>
                      <a:pt x="0" y="307024"/>
                    </a:moveTo>
                    <a:lnTo>
                      <a:pt x="307024" y="0"/>
                    </a:lnTo>
                    <a:lnTo>
                      <a:pt x="389699" y="0"/>
                    </a:lnTo>
                    <a:lnTo>
                      <a:pt x="389699" y="1218472"/>
                    </a:lnTo>
                    <a:lnTo>
                      <a:pt x="82674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5">
                    <a:moveTo>
                      <a:pt x="0" y="307024"/>
                    </a:moveTo>
                    <a:lnTo>
                      <a:pt x="82674" y="307024"/>
                    </a:lnTo>
                    <a:lnTo>
                      <a:pt x="389699" y="0"/>
                    </a:lnTo>
                  </a:path>
                  <a:path w="389889" h="1525905">
                    <a:moveTo>
                      <a:pt x="82674" y="307024"/>
                    </a:moveTo>
                    <a:lnTo>
                      <a:pt x="82674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" name="object 15">
              <a:extLst>
                <a:ext uri="{FF2B5EF4-FFF2-40B4-BE49-F238E27FC236}">
                  <a16:creationId xmlns:a16="http://schemas.microsoft.com/office/drawing/2014/main" id="{601BD659-E6F4-460F-82BE-388DB03A20E3}"/>
                </a:ext>
              </a:extLst>
            </p:cNvPr>
            <p:cNvGrpSpPr/>
            <p:nvPr/>
          </p:nvGrpSpPr>
          <p:grpSpPr>
            <a:xfrm>
              <a:off x="4529903" y="1674459"/>
              <a:ext cx="399415" cy="1535430"/>
              <a:chOff x="4529903" y="1674459"/>
              <a:chExt cx="399415" cy="1535430"/>
            </a:xfrm>
          </p:grpSpPr>
          <p:sp>
            <p:nvSpPr>
              <p:cNvPr id="43" name="object 16">
                <a:extLst>
                  <a:ext uri="{FF2B5EF4-FFF2-40B4-BE49-F238E27FC236}">
                    <a16:creationId xmlns:a16="http://schemas.microsoft.com/office/drawing/2014/main" id="{B9A73D99-DB69-46A2-8E98-3BDA1914BC8B}"/>
                  </a:ext>
                </a:extLst>
              </p:cNvPr>
              <p:cNvSpPr/>
              <p:nvPr/>
            </p:nvSpPr>
            <p:spPr>
              <a:xfrm>
                <a:off x="4534665" y="1986245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74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74" y="0"/>
                    </a:lnTo>
                    <a:lnTo>
                      <a:pt x="82674" y="121847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17">
                <a:extLst>
                  <a:ext uri="{FF2B5EF4-FFF2-40B4-BE49-F238E27FC236}">
                    <a16:creationId xmlns:a16="http://schemas.microsoft.com/office/drawing/2014/main" id="{A59AEDD4-AB59-4379-B0EF-135D5B626B51}"/>
                  </a:ext>
                </a:extLst>
              </p:cNvPr>
              <p:cNvSpPr/>
              <p:nvPr/>
            </p:nvSpPr>
            <p:spPr>
              <a:xfrm>
                <a:off x="4617340" y="1679221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5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07024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18">
                <a:extLst>
                  <a:ext uri="{FF2B5EF4-FFF2-40B4-BE49-F238E27FC236}">
                    <a16:creationId xmlns:a16="http://schemas.microsoft.com/office/drawing/2014/main" id="{76E00777-F150-4180-BCFE-FCA9CB66F86F}"/>
                  </a:ext>
                </a:extLst>
              </p:cNvPr>
              <p:cNvSpPr/>
              <p:nvPr/>
            </p:nvSpPr>
            <p:spPr>
              <a:xfrm>
                <a:off x="4534665" y="1679221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74" y="307024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89699" y="0"/>
                    </a:lnTo>
                    <a:lnTo>
                      <a:pt x="82674" y="3070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19">
                <a:extLst>
                  <a:ext uri="{FF2B5EF4-FFF2-40B4-BE49-F238E27FC236}">
                    <a16:creationId xmlns:a16="http://schemas.microsoft.com/office/drawing/2014/main" id="{B44BC92E-3477-440E-B704-4A74E69D4CE2}"/>
                  </a:ext>
                </a:extLst>
              </p:cNvPr>
              <p:cNvSpPr/>
              <p:nvPr/>
            </p:nvSpPr>
            <p:spPr>
              <a:xfrm>
                <a:off x="4534665" y="1679221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5">
                    <a:moveTo>
                      <a:pt x="0" y="307024"/>
                    </a:moveTo>
                    <a:lnTo>
                      <a:pt x="307024" y="0"/>
                    </a:lnTo>
                    <a:lnTo>
                      <a:pt x="389699" y="0"/>
                    </a:lnTo>
                    <a:lnTo>
                      <a:pt x="389699" y="1218472"/>
                    </a:lnTo>
                    <a:lnTo>
                      <a:pt x="82674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5">
                    <a:moveTo>
                      <a:pt x="0" y="307024"/>
                    </a:moveTo>
                    <a:lnTo>
                      <a:pt x="82674" y="307024"/>
                    </a:lnTo>
                    <a:lnTo>
                      <a:pt x="389699" y="0"/>
                    </a:lnTo>
                  </a:path>
                  <a:path w="389889" h="1525905">
                    <a:moveTo>
                      <a:pt x="82674" y="307024"/>
                    </a:moveTo>
                    <a:lnTo>
                      <a:pt x="82674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" name="object 20">
              <a:extLst>
                <a:ext uri="{FF2B5EF4-FFF2-40B4-BE49-F238E27FC236}">
                  <a16:creationId xmlns:a16="http://schemas.microsoft.com/office/drawing/2014/main" id="{996C2793-D5F7-4314-9240-04AF7B900C21}"/>
                </a:ext>
              </a:extLst>
            </p:cNvPr>
            <p:cNvSpPr txBox="1"/>
            <p:nvPr/>
          </p:nvSpPr>
          <p:spPr>
            <a:xfrm>
              <a:off x="3211592" y="3793456"/>
              <a:ext cx="1405748" cy="472373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51130" marR="5080" indent="-139065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Convolutions:  </a:t>
              </a:r>
              <a:endPara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51130" marR="5080" indent="-139065">
                <a:lnSpc>
                  <a:spcPts val="1650"/>
                </a:lnSpc>
                <a:spcBef>
                  <a:spcPts val="180"/>
                </a:spcBef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 x H x</a:t>
              </a:r>
              <a:r>
                <a:rPr sz="1400" spc="-8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</p:txBody>
        </p:sp>
        <p:grpSp>
          <p:nvGrpSpPr>
            <p:cNvPr id="9" name="object 21">
              <a:extLst>
                <a:ext uri="{FF2B5EF4-FFF2-40B4-BE49-F238E27FC236}">
                  <a16:creationId xmlns:a16="http://schemas.microsoft.com/office/drawing/2014/main" id="{E712BFAA-412A-43F6-9E86-27D93FE641A9}"/>
                </a:ext>
              </a:extLst>
            </p:cNvPr>
            <p:cNvGrpSpPr/>
            <p:nvPr/>
          </p:nvGrpSpPr>
          <p:grpSpPr>
            <a:xfrm>
              <a:off x="2086895" y="2520844"/>
              <a:ext cx="356235" cy="82550"/>
              <a:chOff x="2086895" y="2520844"/>
              <a:chExt cx="356235" cy="82550"/>
            </a:xfrm>
          </p:grpSpPr>
          <p:sp>
            <p:nvSpPr>
              <p:cNvPr id="41" name="object 22">
                <a:extLst>
                  <a:ext uri="{FF2B5EF4-FFF2-40B4-BE49-F238E27FC236}">
                    <a16:creationId xmlns:a16="http://schemas.microsoft.com/office/drawing/2014/main" id="{1F339A4A-88A6-437F-9D63-E1071EC774C5}"/>
                  </a:ext>
                </a:extLst>
              </p:cNvPr>
              <p:cNvSpPr/>
              <p:nvPr/>
            </p:nvSpPr>
            <p:spPr>
              <a:xfrm>
                <a:off x="2086895" y="2561844"/>
                <a:ext cx="2603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0350">
                    <a:moveTo>
                      <a:pt x="0" y="0"/>
                    </a:moveTo>
                    <a:lnTo>
                      <a:pt x="259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23">
                <a:extLst>
                  <a:ext uri="{FF2B5EF4-FFF2-40B4-BE49-F238E27FC236}">
                    <a16:creationId xmlns:a16="http://schemas.microsoft.com/office/drawing/2014/main" id="{538CFBED-2EF7-453C-BAC6-12E1F5A55684}"/>
                  </a:ext>
                </a:extLst>
              </p:cNvPr>
              <p:cNvSpPr/>
              <p:nvPr/>
            </p:nvSpPr>
            <p:spPr>
              <a:xfrm>
                <a:off x="2337170" y="2520844"/>
                <a:ext cx="105499" cy="8199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24">
              <a:extLst>
                <a:ext uri="{FF2B5EF4-FFF2-40B4-BE49-F238E27FC236}">
                  <a16:creationId xmlns:a16="http://schemas.microsoft.com/office/drawing/2014/main" id="{CC8E52A7-34CE-4283-882B-4CC7FEC938DB}"/>
                </a:ext>
              </a:extLst>
            </p:cNvPr>
            <p:cNvSpPr txBox="1"/>
            <p:nvPr/>
          </p:nvSpPr>
          <p:spPr>
            <a:xfrm>
              <a:off x="2004336" y="2262058"/>
              <a:ext cx="490183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object 25">
              <a:extLst>
                <a:ext uri="{FF2B5EF4-FFF2-40B4-BE49-F238E27FC236}">
                  <a16:creationId xmlns:a16="http://schemas.microsoft.com/office/drawing/2014/main" id="{59D6867A-0BF1-43A5-87C5-8FF3E9B756E8}"/>
                </a:ext>
              </a:extLst>
            </p:cNvPr>
            <p:cNvGrpSpPr/>
            <p:nvPr/>
          </p:nvGrpSpPr>
          <p:grpSpPr>
            <a:xfrm>
              <a:off x="3001293" y="2520844"/>
              <a:ext cx="356235" cy="82550"/>
              <a:chOff x="3001293" y="2520844"/>
              <a:chExt cx="356235" cy="82550"/>
            </a:xfrm>
          </p:grpSpPr>
          <p:sp>
            <p:nvSpPr>
              <p:cNvPr id="39" name="object 26">
                <a:extLst>
                  <a:ext uri="{FF2B5EF4-FFF2-40B4-BE49-F238E27FC236}">
                    <a16:creationId xmlns:a16="http://schemas.microsoft.com/office/drawing/2014/main" id="{8A4938B8-77BE-4564-9F1C-C67E35FE382C}"/>
                  </a:ext>
                </a:extLst>
              </p:cNvPr>
              <p:cNvSpPr/>
              <p:nvPr/>
            </p:nvSpPr>
            <p:spPr>
              <a:xfrm>
                <a:off x="3001293" y="2561844"/>
                <a:ext cx="2603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0350">
                    <a:moveTo>
                      <a:pt x="0" y="0"/>
                    </a:moveTo>
                    <a:lnTo>
                      <a:pt x="259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7">
                <a:extLst>
                  <a:ext uri="{FF2B5EF4-FFF2-40B4-BE49-F238E27FC236}">
                    <a16:creationId xmlns:a16="http://schemas.microsoft.com/office/drawing/2014/main" id="{0A148972-DAF0-432D-87D4-D46C910CE6B7}"/>
                  </a:ext>
                </a:extLst>
              </p:cNvPr>
              <p:cNvSpPr/>
              <p:nvPr/>
            </p:nvSpPr>
            <p:spPr>
              <a:xfrm>
                <a:off x="3251568" y="2520844"/>
                <a:ext cx="105499" cy="8199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28">
              <a:extLst>
                <a:ext uri="{FF2B5EF4-FFF2-40B4-BE49-F238E27FC236}">
                  <a16:creationId xmlns:a16="http://schemas.microsoft.com/office/drawing/2014/main" id="{AF1C144E-5184-4504-8A4D-C1AEDC5AD5D4}"/>
                </a:ext>
              </a:extLst>
            </p:cNvPr>
            <p:cNvSpPr txBox="1"/>
            <p:nvPr/>
          </p:nvSpPr>
          <p:spPr>
            <a:xfrm>
              <a:off x="2968227" y="2262058"/>
              <a:ext cx="51558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object 29">
              <a:extLst>
                <a:ext uri="{FF2B5EF4-FFF2-40B4-BE49-F238E27FC236}">
                  <a16:creationId xmlns:a16="http://schemas.microsoft.com/office/drawing/2014/main" id="{B66E2065-4BDF-43BA-B28F-F4C760008458}"/>
                </a:ext>
              </a:extLst>
            </p:cNvPr>
            <p:cNvGrpSpPr/>
            <p:nvPr/>
          </p:nvGrpSpPr>
          <p:grpSpPr>
            <a:xfrm>
              <a:off x="3991891" y="2520844"/>
              <a:ext cx="356235" cy="82550"/>
              <a:chOff x="3991891" y="2520844"/>
              <a:chExt cx="356235" cy="82550"/>
            </a:xfrm>
          </p:grpSpPr>
          <p:sp>
            <p:nvSpPr>
              <p:cNvPr id="37" name="object 30">
                <a:extLst>
                  <a:ext uri="{FF2B5EF4-FFF2-40B4-BE49-F238E27FC236}">
                    <a16:creationId xmlns:a16="http://schemas.microsoft.com/office/drawing/2014/main" id="{E2C14197-14A9-44C3-A67E-9845D40D0300}"/>
                  </a:ext>
                </a:extLst>
              </p:cNvPr>
              <p:cNvSpPr/>
              <p:nvPr/>
            </p:nvSpPr>
            <p:spPr>
              <a:xfrm>
                <a:off x="3991891" y="2561844"/>
                <a:ext cx="2603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0350">
                    <a:moveTo>
                      <a:pt x="0" y="0"/>
                    </a:moveTo>
                    <a:lnTo>
                      <a:pt x="259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1">
                <a:extLst>
                  <a:ext uri="{FF2B5EF4-FFF2-40B4-BE49-F238E27FC236}">
                    <a16:creationId xmlns:a16="http://schemas.microsoft.com/office/drawing/2014/main" id="{592072D2-AA43-4FBA-A13D-D73880051F7D}"/>
                  </a:ext>
                </a:extLst>
              </p:cNvPr>
              <p:cNvSpPr/>
              <p:nvPr/>
            </p:nvSpPr>
            <p:spPr>
              <a:xfrm>
                <a:off x="4242166" y="2520844"/>
                <a:ext cx="105499" cy="8199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32">
              <a:extLst>
                <a:ext uri="{FF2B5EF4-FFF2-40B4-BE49-F238E27FC236}">
                  <a16:creationId xmlns:a16="http://schemas.microsoft.com/office/drawing/2014/main" id="{DAAA4D54-BE0C-4678-9C78-227499BCB80B}"/>
                </a:ext>
              </a:extLst>
            </p:cNvPr>
            <p:cNvSpPr txBox="1"/>
            <p:nvPr/>
          </p:nvSpPr>
          <p:spPr>
            <a:xfrm>
              <a:off x="3958824" y="2262057"/>
              <a:ext cx="592909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object 33">
              <a:extLst>
                <a:ext uri="{FF2B5EF4-FFF2-40B4-BE49-F238E27FC236}">
                  <a16:creationId xmlns:a16="http://schemas.microsoft.com/office/drawing/2014/main" id="{90DB6258-93CE-443A-9691-77AC43A15413}"/>
                </a:ext>
              </a:extLst>
            </p:cNvPr>
            <p:cNvGrpSpPr/>
            <p:nvPr/>
          </p:nvGrpSpPr>
          <p:grpSpPr>
            <a:xfrm>
              <a:off x="5142739" y="2551294"/>
              <a:ext cx="356235" cy="82550"/>
              <a:chOff x="5142739" y="2551294"/>
              <a:chExt cx="356235" cy="82550"/>
            </a:xfrm>
          </p:grpSpPr>
          <p:sp>
            <p:nvSpPr>
              <p:cNvPr id="35" name="object 34">
                <a:extLst>
                  <a:ext uri="{FF2B5EF4-FFF2-40B4-BE49-F238E27FC236}">
                    <a16:creationId xmlns:a16="http://schemas.microsoft.com/office/drawing/2014/main" id="{6EA294D0-233B-4DFC-9FA2-46B27F1D46B3}"/>
                  </a:ext>
                </a:extLst>
              </p:cNvPr>
              <p:cNvSpPr/>
              <p:nvPr/>
            </p:nvSpPr>
            <p:spPr>
              <a:xfrm>
                <a:off x="5142739" y="2592294"/>
                <a:ext cx="2603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0350">
                    <a:moveTo>
                      <a:pt x="0" y="0"/>
                    </a:moveTo>
                    <a:lnTo>
                      <a:pt x="259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5">
                <a:extLst>
                  <a:ext uri="{FF2B5EF4-FFF2-40B4-BE49-F238E27FC236}">
                    <a16:creationId xmlns:a16="http://schemas.microsoft.com/office/drawing/2014/main" id="{6F30F4BF-1DEC-4FBB-A09A-74B6C3BB5E78}"/>
                  </a:ext>
                </a:extLst>
              </p:cNvPr>
              <p:cNvSpPr/>
              <p:nvPr/>
            </p:nvSpPr>
            <p:spPr>
              <a:xfrm>
                <a:off x="5393014" y="2551294"/>
                <a:ext cx="105499" cy="819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6" name="object 36">
              <a:extLst>
                <a:ext uri="{FF2B5EF4-FFF2-40B4-BE49-F238E27FC236}">
                  <a16:creationId xmlns:a16="http://schemas.microsoft.com/office/drawing/2014/main" id="{951FA716-A588-4182-9179-0F590D761DF3}"/>
                </a:ext>
              </a:extLst>
            </p:cNvPr>
            <p:cNvSpPr txBox="1"/>
            <p:nvPr/>
          </p:nvSpPr>
          <p:spPr>
            <a:xfrm>
              <a:off x="5109671" y="2292509"/>
              <a:ext cx="494288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37">
              <a:extLst>
                <a:ext uri="{FF2B5EF4-FFF2-40B4-BE49-F238E27FC236}">
                  <a16:creationId xmlns:a16="http://schemas.microsoft.com/office/drawing/2014/main" id="{E2C8D487-A849-436B-AE12-156DB1386FA0}"/>
                </a:ext>
              </a:extLst>
            </p:cNvPr>
            <p:cNvSpPr/>
            <p:nvPr/>
          </p:nvSpPr>
          <p:spPr>
            <a:xfrm>
              <a:off x="2483144" y="3305518"/>
              <a:ext cx="2559050" cy="345440"/>
            </a:xfrm>
            <a:custGeom>
              <a:avLst/>
              <a:gdLst/>
              <a:ahLst/>
              <a:cxnLst/>
              <a:rect l="l" t="t" r="r" b="b"/>
              <a:pathLst>
                <a:path w="2559050" h="345439">
                  <a:moveTo>
                    <a:pt x="2558994" y="0"/>
                  </a:moveTo>
                  <a:lnTo>
                    <a:pt x="2555833" y="33843"/>
                  </a:lnTo>
                  <a:lnTo>
                    <a:pt x="2546582" y="66071"/>
                  </a:lnTo>
                  <a:lnTo>
                    <a:pt x="2511219" y="122074"/>
                  </a:lnTo>
                  <a:lnTo>
                    <a:pt x="2458298" y="159502"/>
                  </a:lnTo>
                  <a:lnTo>
                    <a:pt x="2395870" y="172649"/>
                  </a:lnTo>
                  <a:lnTo>
                    <a:pt x="1442622" y="172649"/>
                  </a:lnTo>
                  <a:lnTo>
                    <a:pt x="1399254" y="178817"/>
                  </a:lnTo>
                  <a:lnTo>
                    <a:pt x="1360286" y="196221"/>
                  </a:lnTo>
                  <a:lnTo>
                    <a:pt x="1327272" y="223218"/>
                  </a:lnTo>
                  <a:lnTo>
                    <a:pt x="1301766" y="258160"/>
                  </a:lnTo>
                  <a:lnTo>
                    <a:pt x="1285323" y="299402"/>
                  </a:lnTo>
                  <a:lnTo>
                    <a:pt x="1279497" y="345299"/>
                  </a:lnTo>
                  <a:lnTo>
                    <a:pt x="1273671" y="299402"/>
                  </a:lnTo>
                  <a:lnTo>
                    <a:pt x="1257228" y="258160"/>
                  </a:lnTo>
                  <a:lnTo>
                    <a:pt x="1231722" y="223218"/>
                  </a:lnTo>
                  <a:lnTo>
                    <a:pt x="1198708" y="196221"/>
                  </a:lnTo>
                  <a:lnTo>
                    <a:pt x="1159740" y="178817"/>
                  </a:lnTo>
                  <a:lnTo>
                    <a:pt x="1116372" y="172649"/>
                  </a:lnTo>
                  <a:lnTo>
                    <a:pt x="163124" y="172649"/>
                  </a:lnTo>
                  <a:lnTo>
                    <a:pt x="119756" y="166482"/>
                  </a:lnTo>
                  <a:lnTo>
                    <a:pt x="80788" y="149077"/>
                  </a:lnTo>
                  <a:lnTo>
                    <a:pt x="47774" y="122081"/>
                  </a:lnTo>
                  <a:lnTo>
                    <a:pt x="22269" y="87138"/>
                  </a:lnTo>
                  <a:lnTo>
                    <a:pt x="5826" y="45896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8" name="object 38">
              <a:extLst>
                <a:ext uri="{FF2B5EF4-FFF2-40B4-BE49-F238E27FC236}">
                  <a16:creationId xmlns:a16="http://schemas.microsoft.com/office/drawing/2014/main" id="{91DC4DE6-9B62-4EFA-83F4-A814E2E9EEA7}"/>
                </a:ext>
              </a:extLst>
            </p:cNvPr>
            <p:cNvGrpSpPr/>
            <p:nvPr/>
          </p:nvGrpSpPr>
          <p:grpSpPr>
            <a:xfrm>
              <a:off x="7155235" y="1740108"/>
              <a:ext cx="1936114" cy="1438275"/>
              <a:chOff x="7155235" y="1740108"/>
              <a:chExt cx="1936114" cy="1438275"/>
            </a:xfrm>
          </p:grpSpPr>
          <p:sp>
            <p:nvSpPr>
              <p:cNvPr id="31" name="object 39">
                <a:extLst>
                  <a:ext uri="{FF2B5EF4-FFF2-40B4-BE49-F238E27FC236}">
                    <a16:creationId xmlns:a16="http://schemas.microsoft.com/office/drawing/2014/main" id="{7B3BA592-F5EE-42AE-A4A2-AF981C03D180}"/>
                  </a:ext>
                </a:extLst>
              </p:cNvPr>
              <p:cNvSpPr/>
              <p:nvPr/>
            </p:nvSpPr>
            <p:spPr>
              <a:xfrm>
                <a:off x="7155235" y="1743783"/>
                <a:ext cx="1936114" cy="1427480"/>
              </a:xfrm>
              <a:custGeom>
                <a:avLst/>
                <a:gdLst/>
                <a:ahLst/>
                <a:cxnLst/>
                <a:rect l="l" t="t" r="r" b="b"/>
                <a:pathLst>
                  <a:path w="1936115" h="1427480">
                    <a:moveTo>
                      <a:pt x="1935846" y="1427009"/>
                    </a:moveTo>
                    <a:lnTo>
                      <a:pt x="0" y="1427009"/>
                    </a:lnTo>
                    <a:lnTo>
                      <a:pt x="0" y="0"/>
                    </a:lnTo>
                    <a:lnTo>
                      <a:pt x="1935846" y="0"/>
                    </a:lnTo>
                    <a:lnTo>
                      <a:pt x="1935846" y="1427009"/>
                    </a:lnTo>
                    <a:close/>
                  </a:path>
                </a:pathLst>
              </a:custGeom>
              <a:solidFill>
                <a:srgbClr val="3D85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40">
                <a:extLst>
                  <a:ext uri="{FF2B5EF4-FFF2-40B4-BE49-F238E27FC236}">
                    <a16:creationId xmlns:a16="http://schemas.microsoft.com/office/drawing/2014/main" id="{42478449-2FF4-447A-AD9F-E5602CDE0C8A}"/>
                  </a:ext>
                </a:extLst>
              </p:cNvPr>
              <p:cNvSpPr/>
              <p:nvPr/>
            </p:nvSpPr>
            <p:spPr>
              <a:xfrm>
                <a:off x="7157135" y="2283015"/>
                <a:ext cx="1931035" cy="891540"/>
              </a:xfrm>
              <a:custGeom>
                <a:avLst/>
                <a:gdLst/>
                <a:ahLst/>
                <a:cxnLst/>
                <a:rect l="l" t="t" r="r" b="b"/>
                <a:pathLst>
                  <a:path w="1931034" h="891539">
                    <a:moveTo>
                      <a:pt x="0" y="891378"/>
                    </a:moveTo>
                    <a:lnTo>
                      <a:pt x="0" y="0"/>
                    </a:lnTo>
                    <a:lnTo>
                      <a:pt x="56024" y="7339"/>
                    </a:lnTo>
                    <a:lnTo>
                      <a:pt x="36249" y="29347"/>
                    </a:lnTo>
                    <a:lnTo>
                      <a:pt x="181199" y="69697"/>
                    </a:lnTo>
                    <a:lnTo>
                      <a:pt x="154849" y="7339"/>
                    </a:lnTo>
                    <a:lnTo>
                      <a:pt x="329449" y="62357"/>
                    </a:lnTo>
                    <a:lnTo>
                      <a:pt x="1512196" y="194422"/>
                    </a:lnTo>
                    <a:lnTo>
                      <a:pt x="1927296" y="227429"/>
                    </a:lnTo>
                    <a:lnTo>
                      <a:pt x="1930596" y="887728"/>
                    </a:lnTo>
                    <a:lnTo>
                      <a:pt x="0" y="891378"/>
                    </a:lnTo>
                    <a:close/>
                  </a:path>
                </a:pathLst>
              </a:custGeom>
              <a:solidFill>
                <a:srgbClr val="69A84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41">
                <a:extLst>
                  <a:ext uri="{FF2B5EF4-FFF2-40B4-BE49-F238E27FC236}">
                    <a16:creationId xmlns:a16="http://schemas.microsoft.com/office/drawing/2014/main" id="{D2BC620E-9AD9-4ADD-90AB-5B740005B7FB}"/>
                  </a:ext>
                </a:extLst>
              </p:cNvPr>
              <p:cNvSpPr/>
              <p:nvPr/>
            </p:nvSpPr>
            <p:spPr>
              <a:xfrm>
                <a:off x="7160435" y="1740108"/>
                <a:ext cx="1927860" cy="785495"/>
              </a:xfrm>
              <a:custGeom>
                <a:avLst/>
                <a:gdLst/>
                <a:ahLst/>
                <a:cxnLst/>
                <a:rect l="l" t="t" r="r" b="b"/>
                <a:pathLst>
                  <a:path w="1927859" h="785494">
                    <a:moveTo>
                      <a:pt x="1927296" y="785010"/>
                    </a:moveTo>
                    <a:lnTo>
                      <a:pt x="0" y="740993"/>
                    </a:lnTo>
                    <a:lnTo>
                      <a:pt x="0" y="73362"/>
                    </a:lnTo>
                    <a:lnTo>
                      <a:pt x="39549" y="36687"/>
                    </a:lnTo>
                    <a:lnTo>
                      <a:pt x="32949" y="0"/>
                    </a:lnTo>
                    <a:lnTo>
                      <a:pt x="1162972" y="0"/>
                    </a:lnTo>
                    <a:lnTo>
                      <a:pt x="1146497" y="36687"/>
                    </a:lnTo>
                    <a:lnTo>
                      <a:pt x="1162972" y="99044"/>
                    </a:lnTo>
                    <a:lnTo>
                      <a:pt x="1202497" y="183419"/>
                    </a:lnTo>
                    <a:lnTo>
                      <a:pt x="1136622" y="190747"/>
                    </a:lnTo>
                    <a:lnTo>
                      <a:pt x="1100372" y="249441"/>
                    </a:lnTo>
                    <a:lnTo>
                      <a:pt x="1080597" y="330141"/>
                    </a:lnTo>
                    <a:lnTo>
                      <a:pt x="952123" y="348484"/>
                    </a:lnTo>
                    <a:lnTo>
                      <a:pt x="981773" y="425519"/>
                    </a:lnTo>
                    <a:lnTo>
                      <a:pt x="1304622" y="542906"/>
                    </a:lnTo>
                    <a:lnTo>
                      <a:pt x="1301347" y="484214"/>
                    </a:lnTo>
                    <a:lnTo>
                      <a:pt x="1330997" y="385169"/>
                    </a:lnTo>
                    <a:lnTo>
                      <a:pt x="1360647" y="476874"/>
                    </a:lnTo>
                    <a:lnTo>
                      <a:pt x="1393597" y="377831"/>
                    </a:lnTo>
                    <a:lnTo>
                      <a:pt x="1423247" y="454866"/>
                    </a:lnTo>
                    <a:lnTo>
                      <a:pt x="1396897" y="550246"/>
                    </a:lnTo>
                    <a:lnTo>
                      <a:pt x="1548421" y="377831"/>
                    </a:lnTo>
                    <a:lnTo>
                      <a:pt x="1660446" y="440199"/>
                    </a:lnTo>
                    <a:lnTo>
                      <a:pt x="1680221" y="388834"/>
                    </a:lnTo>
                    <a:lnTo>
                      <a:pt x="1709871" y="491551"/>
                    </a:lnTo>
                    <a:lnTo>
                      <a:pt x="1755996" y="469534"/>
                    </a:lnTo>
                    <a:lnTo>
                      <a:pt x="1805396" y="506221"/>
                    </a:lnTo>
                    <a:lnTo>
                      <a:pt x="1854821" y="447526"/>
                    </a:lnTo>
                    <a:lnTo>
                      <a:pt x="1927296" y="447526"/>
                    </a:lnTo>
                    <a:lnTo>
                      <a:pt x="1927296" y="785010"/>
                    </a:lnTo>
                    <a:close/>
                  </a:path>
                </a:pathLst>
              </a:custGeom>
              <a:solidFill>
                <a:srgbClr val="C17BA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42">
                <a:extLst>
                  <a:ext uri="{FF2B5EF4-FFF2-40B4-BE49-F238E27FC236}">
                    <a16:creationId xmlns:a16="http://schemas.microsoft.com/office/drawing/2014/main" id="{D0FD9D3D-5D0B-45CD-B5BB-26C382ECDFDD}"/>
                  </a:ext>
                </a:extLst>
              </p:cNvPr>
              <p:cNvSpPr/>
              <p:nvPr/>
            </p:nvSpPr>
            <p:spPr>
              <a:xfrm>
                <a:off x="7384459" y="1751113"/>
                <a:ext cx="1380490" cy="1427480"/>
              </a:xfrm>
              <a:custGeom>
                <a:avLst/>
                <a:gdLst/>
                <a:ahLst/>
                <a:cxnLst/>
                <a:rect l="l" t="t" r="r" b="b"/>
                <a:pathLst>
                  <a:path w="1380490" h="1427480">
                    <a:moveTo>
                      <a:pt x="543598" y="1426954"/>
                    </a:moveTo>
                    <a:lnTo>
                      <a:pt x="520548" y="1247204"/>
                    </a:lnTo>
                    <a:lnTo>
                      <a:pt x="484299" y="1111480"/>
                    </a:lnTo>
                    <a:lnTo>
                      <a:pt x="467824" y="957430"/>
                    </a:lnTo>
                    <a:lnTo>
                      <a:pt x="405224" y="1063805"/>
                    </a:lnTo>
                    <a:lnTo>
                      <a:pt x="375574" y="1041805"/>
                    </a:lnTo>
                    <a:lnTo>
                      <a:pt x="398649" y="1140830"/>
                    </a:lnTo>
                    <a:lnTo>
                      <a:pt x="359099" y="1155505"/>
                    </a:lnTo>
                    <a:lnTo>
                      <a:pt x="329474" y="1148155"/>
                    </a:lnTo>
                    <a:lnTo>
                      <a:pt x="332749" y="1074805"/>
                    </a:lnTo>
                    <a:lnTo>
                      <a:pt x="326174" y="983105"/>
                    </a:lnTo>
                    <a:lnTo>
                      <a:pt x="299799" y="917080"/>
                    </a:lnTo>
                    <a:lnTo>
                      <a:pt x="293224" y="964755"/>
                    </a:lnTo>
                    <a:lnTo>
                      <a:pt x="306399" y="1063805"/>
                    </a:lnTo>
                    <a:lnTo>
                      <a:pt x="296524" y="1151830"/>
                    </a:lnTo>
                    <a:lnTo>
                      <a:pt x="309699" y="1206855"/>
                    </a:lnTo>
                    <a:lnTo>
                      <a:pt x="270149" y="1195855"/>
                    </a:lnTo>
                    <a:lnTo>
                      <a:pt x="270149" y="1324254"/>
                    </a:lnTo>
                    <a:lnTo>
                      <a:pt x="273449" y="1423279"/>
                    </a:lnTo>
                    <a:lnTo>
                      <a:pt x="164724" y="1415954"/>
                    </a:lnTo>
                    <a:lnTo>
                      <a:pt x="187799" y="1335254"/>
                    </a:lnTo>
                    <a:lnTo>
                      <a:pt x="214149" y="1221530"/>
                    </a:lnTo>
                    <a:lnTo>
                      <a:pt x="210849" y="1122505"/>
                    </a:lnTo>
                    <a:lnTo>
                      <a:pt x="207574" y="994105"/>
                    </a:lnTo>
                    <a:lnTo>
                      <a:pt x="177899" y="851030"/>
                    </a:lnTo>
                    <a:lnTo>
                      <a:pt x="135074" y="803355"/>
                    </a:lnTo>
                    <a:lnTo>
                      <a:pt x="108724" y="660291"/>
                    </a:lnTo>
                    <a:lnTo>
                      <a:pt x="115299" y="539241"/>
                    </a:lnTo>
                    <a:lnTo>
                      <a:pt x="125199" y="476871"/>
                    </a:lnTo>
                    <a:lnTo>
                      <a:pt x="112024" y="381504"/>
                    </a:lnTo>
                    <a:lnTo>
                      <a:pt x="141674" y="337479"/>
                    </a:lnTo>
                    <a:lnTo>
                      <a:pt x="105424" y="330139"/>
                    </a:lnTo>
                    <a:lnTo>
                      <a:pt x="36249" y="260441"/>
                    </a:lnTo>
                    <a:lnTo>
                      <a:pt x="0" y="190747"/>
                    </a:lnTo>
                    <a:lnTo>
                      <a:pt x="42824" y="143067"/>
                    </a:lnTo>
                    <a:lnTo>
                      <a:pt x="128499" y="139392"/>
                    </a:lnTo>
                    <a:lnTo>
                      <a:pt x="230624" y="179742"/>
                    </a:lnTo>
                    <a:lnTo>
                      <a:pt x="260274" y="113722"/>
                    </a:lnTo>
                    <a:lnTo>
                      <a:pt x="319574" y="22007"/>
                    </a:lnTo>
                    <a:lnTo>
                      <a:pt x="424999" y="0"/>
                    </a:lnTo>
                    <a:lnTo>
                      <a:pt x="500773" y="7339"/>
                    </a:lnTo>
                    <a:lnTo>
                      <a:pt x="543598" y="66032"/>
                    </a:lnTo>
                    <a:lnTo>
                      <a:pt x="556773" y="113722"/>
                    </a:lnTo>
                    <a:lnTo>
                      <a:pt x="589723" y="161399"/>
                    </a:lnTo>
                    <a:lnTo>
                      <a:pt x="596323" y="209089"/>
                    </a:lnTo>
                    <a:lnTo>
                      <a:pt x="645723" y="172414"/>
                    </a:lnTo>
                    <a:lnTo>
                      <a:pt x="714923" y="183417"/>
                    </a:lnTo>
                    <a:lnTo>
                      <a:pt x="767623" y="227432"/>
                    </a:lnTo>
                    <a:lnTo>
                      <a:pt x="754448" y="271456"/>
                    </a:lnTo>
                    <a:lnTo>
                      <a:pt x="645723" y="374164"/>
                    </a:lnTo>
                    <a:lnTo>
                      <a:pt x="569973" y="385169"/>
                    </a:lnTo>
                    <a:lnTo>
                      <a:pt x="566673" y="447526"/>
                    </a:lnTo>
                    <a:lnTo>
                      <a:pt x="662198" y="410851"/>
                    </a:lnTo>
                    <a:lnTo>
                      <a:pt x="744573" y="410851"/>
                    </a:lnTo>
                    <a:lnTo>
                      <a:pt x="840098" y="355821"/>
                    </a:lnTo>
                    <a:lnTo>
                      <a:pt x="919173" y="385169"/>
                    </a:lnTo>
                    <a:lnTo>
                      <a:pt x="965298" y="432859"/>
                    </a:lnTo>
                    <a:lnTo>
                      <a:pt x="1090497" y="506218"/>
                    </a:lnTo>
                    <a:lnTo>
                      <a:pt x="1202497" y="443861"/>
                    </a:lnTo>
                    <a:lnTo>
                      <a:pt x="1255222" y="557583"/>
                    </a:lnTo>
                    <a:lnTo>
                      <a:pt x="1314522" y="550243"/>
                    </a:lnTo>
                    <a:lnTo>
                      <a:pt x="1380422" y="586918"/>
                    </a:lnTo>
                    <a:lnTo>
                      <a:pt x="1363947" y="645613"/>
                    </a:lnTo>
                    <a:lnTo>
                      <a:pt x="1304647" y="660291"/>
                    </a:lnTo>
                    <a:lnTo>
                      <a:pt x="1288172" y="722648"/>
                    </a:lnTo>
                    <a:lnTo>
                      <a:pt x="1373822" y="953755"/>
                    </a:lnTo>
                    <a:lnTo>
                      <a:pt x="1360647" y="994105"/>
                    </a:lnTo>
                    <a:lnTo>
                      <a:pt x="1284872" y="1034455"/>
                    </a:lnTo>
                    <a:lnTo>
                      <a:pt x="1222272" y="994105"/>
                    </a:lnTo>
                    <a:lnTo>
                      <a:pt x="1074022" y="931730"/>
                    </a:lnTo>
                    <a:lnTo>
                      <a:pt x="1060847" y="979430"/>
                    </a:lnTo>
                    <a:lnTo>
                      <a:pt x="1024597" y="953755"/>
                    </a:lnTo>
                    <a:lnTo>
                      <a:pt x="1021322" y="1107805"/>
                    </a:lnTo>
                    <a:lnTo>
                      <a:pt x="1018022" y="1210530"/>
                    </a:lnTo>
                    <a:lnTo>
                      <a:pt x="1070722" y="1349929"/>
                    </a:lnTo>
                    <a:lnTo>
                      <a:pt x="1057547" y="1397629"/>
                    </a:lnTo>
                    <a:lnTo>
                      <a:pt x="1008122" y="1390279"/>
                    </a:lnTo>
                    <a:lnTo>
                      <a:pt x="985073" y="1338929"/>
                    </a:lnTo>
                    <a:lnTo>
                      <a:pt x="971898" y="1210530"/>
                    </a:lnTo>
                    <a:lnTo>
                      <a:pt x="945548" y="1126155"/>
                    </a:lnTo>
                    <a:lnTo>
                      <a:pt x="942248" y="1001430"/>
                    </a:lnTo>
                    <a:lnTo>
                      <a:pt x="905998" y="1056455"/>
                    </a:lnTo>
                    <a:lnTo>
                      <a:pt x="856573" y="1041805"/>
                    </a:lnTo>
                    <a:lnTo>
                      <a:pt x="800573" y="957430"/>
                    </a:lnTo>
                    <a:lnTo>
                      <a:pt x="830223" y="1096805"/>
                    </a:lnTo>
                    <a:lnTo>
                      <a:pt x="800573" y="1188530"/>
                    </a:lnTo>
                    <a:lnTo>
                      <a:pt x="830223" y="1316904"/>
                    </a:lnTo>
                    <a:lnTo>
                      <a:pt x="846698" y="1404954"/>
                    </a:lnTo>
                    <a:lnTo>
                      <a:pt x="767623" y="1397629"/>
                    </a:lnTo>
                    <a:lnTo>
                      <a:pt x="764348" y="1342579"/>
                    </a:lnTo>
                    <a:lnTo>
                      <a:pt x="751148" y="1294904"/>
                    </a:lnTo>
                    <a:lnTo>
                      <a:pt x="761048" y="1159180"/>
                    </a:lnTo>
                    <a:lnTo>
                      <a:pt x="744573" y="1140830"/>
                    </a:lnTo>
                    <a:lnTo>
                      <a:pt x="741273" y="1093155"/>
                    </a:lnTo>
                    <a:lnTo>
                      <a:pt x="705048" y="898730"/>
                    </a:lnTo>
                    <a:lnTo>
                      <a:pt x="635848" y="895055"/>
                    </a:lnTo>
                    <a:lnTo>
                      <a:pt x="645723" y="939080"/>
                    </a:lnTo>
                    <a:lnTo>
                      <a:pt x="632548" y="1005105"/>
                    </a:lnTo>
                    <a:lnTo>
                      <a:pt x="652323" y="1162855"/>
                    </a:lnTo>
                    <a:lnTo>
                      <a:pt x="606198" y="1173855"/>
                    </a:lnTo>
                    <a:lnTo>
                      <a:pt x="602898" y="1063805"/>
                    </a:lnTo>
                    <a:lnTo>
                      <a:pt x="583123" y="902380"/>
                    </a:lnTo>
                    <a:lnTo>
                      <a:pt x="579848" y="1085805"/>
                    </a:lnTo>
                    <a:lnTo>
                      <a:pt x="593023" y="1166505"/>
                    </a:lnTo>
                    <a:lnTo>
                      <a:pt x="583123" y="1232555"/>
                    </a:lnTo>
                    <a:lnTo>
                      <a:pt x="602898" y="1316904"/>
                    </a:lnTo>
                    <a:lnTo>
                      <a:pt x="635848" y="1419629"/>
                    </a:lnTo>
                    <a:lnTo>
                      <a:pt x="543598" y="1426954"/>
                    </a:lnTo>
                    <a:close/>
                  </a:path>
                </a:pathLst>
              </a:custGeom>
              <a:solidFill>
                <a:srgbClr val="7E6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9" name="object 43">
              <a:extLst>
                <a:ext uri="{FF2B5EF4-FFF2-40B4-BE49-F238E27FC236}">
                  <a16:creationId xmlns:a16="http://schemas.microsoft.com/office/drawing/2014/main" id="{01CD2163-2470-4371-BF6F-28149CB21A38}"/>
                </a:ext>
              </a:extLst>
            </p:cNvPr>
            <p:cNvGrpSpPr/>
            <p:nvPr/>
          </p:nvGrpSpPr>
          <p:grpSpPr>
            <a:xfrm>
              <a:off x="5602376" y="1712859"/>
              <a:ext cx="835025" cy="1535430"/>
              <a:chOff x="5602376" y="1712859"/>
              <a:chExt cx="835025" cy="1535430"/>
            </a:xfrm>
          </p:grpSpPr>
          <p:sp>
            <p:nvSpPr>
              <p:cNvPr id="27" name="object 44">
                <a:extLst>
                  <a:ext uri="{FF2B5EF4-FFF2-40B4-BE49-F238E27FC236}">
                    <a16:creationId xmlns:a16="http://schemas.microsoft.com/office/drawing/2014/main" id="{20D58AE3-A455-4FF5-800C-679FF818DF3D}"/>
                  </a:ext>
                </a:extLst>
              </p:cNvPr>
              <p:cNvSpPr/>
              <p:nvPr/>
            </p:nvSpPr>
            <p:spPr>
              <a:xfrm>
                <a:off x="5607138" y="2034140"/>
                <a:ext cx="509270" cy="1209040"/>
              </a:xfrm>
              <a:custGeom>
                <a:avLst/>
                <a:gdLst/>
                <a:ahLst/>
                <a:cxnLst/>
                <a:rect l="l" t="t" r="r" b="b"/>
                <a:pathLst>
                  <a:path w="509270" h="1209039">
                    <a:moveTo>
                      <a:pt x="508773" y="1208977"/>
                    </a:moveTo>
                    <a:lnTo>
                      <a:pt x="0" y="1208977"/>
                    </a:lnTo>
                    <a:lnTo>
                      <a:pt x="0" y="0"/>
                    </a:lnTo>
                    <a:lnTo>
                      <a:pt x="508773" y="0"/>
                    </a:lnTo>
                    <a:lnTo>
                      <a:pt x="508773" y="1208977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45">
                <a:extLst>
                  <a:ext uri="{FF2B5EF4-FFF2-40B4-BE49-F238E27FC236}">
                    <a16:creationId xmlns:a16="http://schemas.microsoft.com/office/drawing/2014/main" id="{14E03398-0EFB-46F2-918A-A099BCFAD141}"/>
                  </a:ext>
                </a:extLst>
              </p:cNvPr>
              <p:cNvSpPr/>
              <p:nvPr/>
            </p:nvSpPr>
            <p:spPr>
              <a:xfrm>
                <a:off x="6115912" y="1717621"/>
                <a:ext cx="316865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16864" h="1525905">
                    <a:moveTo>
                      <a:pt x="0" y="1525496"/>
                    </a:moveTo>
                    <a:lnTo>
                      <a:pt x="0" y="316519"/>
                    </a:lnTo>
                    <a:lnTo>
                      <a:pt x="316524" y="0"/>
                    </a:lnTo>
                    <a:lnTo>
                      <a:pt x="316524" y="12089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46">
                <a:extLst>
                  <a:ext uri="{FF2B5EF4-FFF2-40B4-BE49-F238E27FC236}">
                    <a16:creationId xmlns:a16="http://schemas.microsoft.com/office/drawing/2014/main" id="{911ADABB-E93D-4E4F-93FF-3EEFDC1F7B37}"/>
                  </a:ext>
                </a:extLst>
              </p:cNvPr>
              <p:cNvSpPr/>
              <p:nvPr/>
            </p:nvSpPr>
            <p:spPr>
              <a:xfrm>
                <a:off x="5607138" y="1717621"/>
                <a:ext cx="825500" cy="316865"/>
              </a:xfrm>
              <a:custGeom>
                <a:avLst/>
                <a:gdLst/>
                <a:ahLst/>
                <a:cxnLst/>
                <a:rect l="l" t="t" r="r" b="b"/>
                <a:pathLst>
                  <a:path w="825500" h="316864">
                    <a:moveTo>
                      <a:pt x="508773" y="316519"/>
                    </a:moveTo>
                    <a:lnTo>
                      <a:pt x="0" y="316519"/>
                    </a:lnTo>
                    <a:lnTo>
                      <a:pt x="316524" y="0"/>
                    </a:lnTo>
                    <a:lnTo>
                      <a:pt x="825298" y="0"/>
                    </a:lnTo>
                    <a:lnTo>
                      <a:pt x="508773" y="316519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47">
                <a:extLst>
                  <a:ext uri="{FF2B5EF4-FFF2-40B4-BE49-F238E27FC236}">
                    <a16:creationId xmlns:a16="http://schemas.microsoft.com/office/drawing/2014/main" id="{50DFD272-8A11-459C-B391-2301759F12B0}"/>
                  </a:ext>
                </a:extLst>
              </p:cNvPr>
              <p:cNvSpPr/>
              <p:nvPr/>
            </p:nvSpPr>
            <p:spPr>
              <a:xfrm>
                <a:off x="5607138" y="1717621"/>
                <a:ext cx="82550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825500" h="1525905">
                    <a:moveTo>
                      <a:pt x="0" y="316519"/>
                    </a:moveTo>
                    <a:lnTo>
                      <a:pt x="316524" y="0"/>
                    </a:lnTo>
                    <a:lnTo>
                      <a:pt x="825298" y="0"/>
                    </a:lnTo>
                    <a:lnTo>
                      <a:pt x="825298" y="1208972"/>
                    </a:lnTo>
                    <a:lnTo>
                      <a:pt x="508773" y="1525496"/>
                    </a:lnTo>
                    <a:lnTo>
                      <a:pt x="0" y="1525496"/>
                    </a:lnTo>
                    <a:lnTo>
                      <a:pt x="0" y="316519"/>
                    </a:lnTo>
                    <a:close/>
                  </a:path>
                  <a:path w="825500" h="1525905">
                    <a:moveTo>
                      <a:pt x="0" y="316519"/>
                    </a:moveTo>
                    <a:lnTo>
                      <a:pt x="508773" y="316519"/>
                    </a:lnTo>
                    <a:lnTo>
                      <a:pt x="825298" y="0"/>
                    </a:lnTo>
                  </a:path>
                  <a:path w="825500" h="1525905">
                    <a:moveTo>
                      <a:pt x="508773" y="316519"/>
                    </a:moveTo>
                    <a:lnTo>
                      <a:pt x="508773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0" name="object 48">
              <a:extLst>
                <a:ext uri="{FF2B5EF4-FFF2-40B4-BE49-F238E27FC236}">
                  <a16:creationId xmlns:a16="http://schemas.microsoft.com/office/drawing/2014/main" id="{9AD3300D-3B5C-41B4-8D34-90D664310E6D}"/>
                </a:ext>
              </a:extLst>
            </p:cNvPr>
            <p:cNvSpPr txBox="1"/>
            <p:nvPr/>
          </p:nvSpPr>
          <p:spPr>
            <a:xfrm>
              <a:off x="5574663" y="3411933"/>
              <a:ext cx="1015873" cy="472373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51130" marR="5080" indent="-139065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Scores: </a:t>
              </a:r>
              <a:endPara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51130" marR="5080" indent="-139065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 x H x W</a:t>
              </a:r>
            </a:p>
          </p:txBody>
        </p:sp>
        <p:grpSp>
          <p:nvGrpSpPr>
            <p:cNvPr id="21" name="object 49">
              <a:extLst>
                <a:ext uri="{FF2B5EF4-FFF2-40B4-BE49-F238E27FC236}">
                  <a16:creationId xmlns:a16="http://schemas.microsoft.com/office/drawing/2014/main" id="{87486B65-06E4-48BF-8A56-86FD627A96C6}"/>
                </a:ext>
              </a:extLst>
            </p:cNvPr>
            <p:cNvGrpSpPr/>
            <p:nvPr/>
          </p:nvGrpSpPr>
          <p:grpSpPr>
            <a:xfrm>
              <a:off x="6590536" y="2551294"/>
              <a:ext cx="356235" cy="82550"/>
              <a:chOff x="6590536" y="2551294"/>
              <a:chExt cx="356235" cy="82550"/>
            </a:xfrm>
          </p:grpSpPr>
          <p:sp>
            <p:nvSpPr>
              <p:cNvPr id="25" name="object 50">
                <a:extLst>
                  <a:ext uri="{FF2B5EF4-FFF2-40B4-BE49-F238E27FC236}">
                    <a16:creationId xmlns:a16="http://schemas.microsoft.com/office/drawing/2014/main" id="{8B2346F4-944A-4193-9D92-AA9858673AF8}"/>
                  </a:ext>
                </a:extLst>
              </p:cNvPr>
              <p:cNvSpPr/>
              <p:nvPr/>
            </p:nvSpPr>
            <p:spPr>
              <a:xfrm>
                <a:off x="6590536" y="2592294"/>
                <a:ext cx="2603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0350">
                    <a:moveTo>
                      <a:pt x="0" y="0"/>
                    </a:moveTo>
                    <a:lnTo>
                      <a:pt x="259799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51">
                <a:extLst>
                  <a:ext uri="{FF2B5EF4-FFF2-40B4-BE49-F238E27FC236}">
                    <a16:creationId xmlns:a16="http://schemas.microsoft.com/office/drawing/2014/main" id="{6EFAE563-A330-49B5-B983-16856FE06FFC}"/>
                  </a:ext>
                </a:extLst>
              </p:cNvPr>
              <p:cNvSpPr/>
              <p:nvPr/>
            </p:nvSpPr>
            <p:spPr>
              <a:xfrm>
                <a:off x="6840810" y="2551294"/>
                <a:ext cx="105499" cy="819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2" name="object 52">
              <a:extLst>
                <a:ext uri="{FF2B5EF4-FFF2-40B4-BE49-F238E27FC236}">
                  <a16:creationId xmlns:a16="http://schemas.microsoft.com/office/drawing/2014/main" id="{1F9BC28C-F582-4902-ABAD-7692F41D802C}"/>
                </a:ext>
              </a:extLst>
            </p:cNvPr>
            <p:cNvSpPr txBox="1"/>
            <p:nvPr/>
          </p:nvSpPr>
          <p:spPr>
            <a:xfrm>
              <a:off x="6451518" y="2292510"/>
              <a:ext cx="758844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argmax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bject 53">
              <a:extLst>
                <a:ext uri="{FF2B5EF4-FFF2-40B4-BE49-F238E27FC236}">
                  <a16:creationId xmlns:a16="http://schemas.microsoft.com/office/drawing/2014/main" id="{B7C8A9D4-499B-4470-BD21-EB8A2BA3C9B1}"/>
                </a:ext>
              </a:extLst>
            </p:cNvPr>
            <p:cNvSpPr txBox="1"/>
            <p:nvPr/>
          </p:nvSpPr>
          <p:spPr>
            <a:xfrm>
              <a:off x="7809414" y="3371433"/>
              <a:ext cx="1152128" cy="472373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51130" marR="5080" indent="-139065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Predictions:</a:t>
              </a:r>
              <a:endPara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51130" marR="5080" indent="-139065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H x W</a:t>
              </a:r>
            </a:p>
          </p:txBody>
        </p:sp>
        <p:sp>
          <p:nvSpPr>
            <p:cNvPr id="24" name="object 54">
              <a:extLst>
                <a:ext uri="{FF2B5EF4-FFF2-40B4-BE49-F238E27FC236}">
                  <a16:creationId xmlns:a16="http://schemas.microsoft.com/office/drawing/2014/main" id="{8F434FF1-2E27-44FB-B564-D23ADA5B3340}"/>
                </a:ext>
              </a:extLst>
            </p:cNvPr>
            <p:cNvSpPr txBox="1"/>
            <p:nvPr/>
          </p:nvSpPr>
          <p:spPr>
            <a:xfrm>
              <a:off x="2187569" y="870936"/>
              <a:ext cx="4470093" cy="459100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>
                <a:lnSpc>
                  <a:spcPts val="1650"/>
                </a:lnSpc>
                <a:spcBef>
                  <a:spcPts val="180"/>
                </a:spcBef>
              </a:pPr>
              <a:r>
                <a:rPr lang="zh-CN" altLang="en-US" sz="1600" spc="-5" dirty="0">
                  <a:latin typeface="Arial"/>
                  <a:cs typeface="Arial"/>
                </a:rPr>
                <a:t>设计一个只有卷积层的网络，不需要下采样算子，就能一次性对所有像素进行预测。</a:t>
              </a:r>
              <a:endParaRPr lang="en-US" altLang="zh-CN" sz="1600" spc="-5" dirty="0">
                <a:latin typeface="Arial"/>
                <a:cs typeface="Arial"/>
              </a:endParaRPr>
            </a:p>
          </p:txBody>
        </p:sp>
      </p:grpSp>
      <p:sp>
        <p:nvSpPr>
          <p:cNvPr id="56" name="object 2">
            <a:extLst>
              <a:ext uri="{FF2B5EF4-FFF2-40B4-BE49-F238E27FC236}">
                <a16:creationId xmlns:a16="http://schemas.microsoft.com/office/drawing/2014/main" id="{C1554D43-1D33-4679-8EA7-A1B71235DDF8}"/>
              </a:ext>
            </a:extLst>
          </p:cNvPr>
          <p:cNvSpPr txBox="1">
            <a:spLocks/>
          </p:cNvSpPr>
          <p:nvPr/>
        </p:nvSpPr>
        <p:spPr bwMode="gray">
          <a:xfrm>
            <a:off x="3347864" y="404664"/>
            <a:ext cx="3240737" cy="45243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语义分割：全卷积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6440EFF-4478-4EED-B0C1-57ECBFF0541B}"/>
              </a:ext>
            </a:extLst>
          </p:cNvPr>
          <p:cNvSpPr txBox="1"/>
          <p:nvPr/>
        </p:nvSpPr>
        <p:spPr>
          <a:xfrm>
            <a:off x="160586" y="5785687"/>
            <a:ext cx="5173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FF0000"/>
                </a:solidFill>
              </a:rPr>
              <a:t>存在问题：以原始图像分辨率进行卷积将非常昂贵。</a:t>
            </a:r>
          </a:p>
        </p:txBody>
      </p:sp>
    </p:spTree>
    <p:extLst>
      <p:ext uri="{BB962C8B-B14F-4D97-AF65-F5344CB8AC3E}">
        <p14:creationId xmlns:p14="http://schemas.microsoft.com/office/powerpoint/2010/main" val="3731447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9AC561D-9CE5-4D9C-A608-1B7E43BB0093}"/>
              </a:ext>
            </a:extLst>
          </p:cNvPr>
          <p:cNvSpPr txBox="1"/>
          <p:nvPr/>
        </p:nvSpPr>
        <p:spPr>
          <a:xfrm>
            <a:off x="5724128" y="1916832"/>
            <a:ext cx="3168352" cy="3340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Object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35" marR="1289685" indent="-52069">
              <a:lnSpc>
                <a:spcPct val="100699"/>
              </a:lnSpc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bounding</a:t>
            </a:r>
            <a:r>
              <a:rPr sz="18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 (x, y, w,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Object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35" marR="441959" indent="-52069">
              <a:lnSpc>
                <a:spcPct val="100699"/>
              </a:lnSpc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oriented bounding box  (x, y, z, w, h, l, r, p,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bbox: no roll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1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0640">
              <a:lnSpc>
                <a:spcPct val="100699"/>
              </a:lnSpc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harder problem than</a:t>
            </a:r>
            <a:r>
              <a:rPr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 object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detection!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F2AF0FB-9157-41CC-B2A4-7D5845E0F014}"/>
              </a:ext>
            </a:extLst>
          </p:cNvPr>
          <p:cNvSpPr/>
          <p:nvPr/>
        </p:nvSpPr>
        <p:spPr>
          <a:xfrm>
            <a:off x="539552" y="2132856"/>
            <a:ext cx="4948590" cy="28330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A7D46C8-7BF7-4155-A5FA-D66494401D68}"/>
              </a:ext>
            </a:extLst>
          </p:cNvPr>
          <p:cNvSpPr txBox="1">
            <a:spLocks/>
          </p:cNvSpPr>
          <p:nvPr/>
        </p:nvSpPr>
        <p:spPr bwMode="gray">
          <a:xfrm>
            <a:off x="3607890" y="404664"/>
            <a:ext cx="1928220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目标检测</a:t>
            </a:r>
          </a:p>
        </p:txBody>
      </p:sp>
    </p:spTree>
    <p:extLst>
      <p:ext uri="{BB962C8B-B14F-4D97-AF65-F5344CB8AC3E}">
        <p14:creationId xmlns:p14="http://schemas.microsoft.com/office/powerpoint/2010/main" val="4043381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FF0EEFB-9AF2-4394-BB79-DE6223A7A519}"/>
              </a:ext>
            </a:extLst>
          </p:cNvPr>
          <p:cNvSpPr/>
          <p:nvPr/>
        </p:nvSpPr>
        <p:spPr>
          <a:xfrm>
            <a:off x="1241370" y="1628800"/>
            <a:ext cx="6661259" cy="460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47EECE0-E87B-4019-BDB9-4632DFB8B5E4}"/>
              </a:ext>
            </a:extLst>
          </p:cNvPr>
          <p:cNvSpPr txBox="1">
            <a:spLocks/>
          </p:cNvSpPr>
          <p:nvPr/>
        </p:nvSpPr>
        <p:spPr bwMode="gray">
          <a:xfrm>
            <a:off x="2123728" y="398832"/>
            <a:ext cx="5328592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对象形状预测：</a:t>
            </a:r>
            <a:r>
              <a:rPr lang="en-US" altLang="zh-CN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Mesh R-CNN</a:t>
            </a:r>
            <a:endParaRPr lang="zh-CN" altLang="en-US" sz="2800" kern="0" spc="-5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16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09600" y="5410200"/>
            <a:ext cx="8077200" cy="1219200"/>
          </a:xfrm>
          <a:prstGeom prst="rect">
            <a:avLst/>
          </a:prstGeom>
        </p:spPr>
        <p:txBody>
          <a:bodyPr lIns="92075" tIns="46038" rIns="92075" bIns="46038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r>
              <a:rPr lang="en-US" altLang="zh-CN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?!</a:t>
            </a:r>
            <a:endParaRPr lang="en-US" altLang="zh-CN" sz="5400" b="0" kern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2124075" y="1196975"/>
          <a:ext cx="4968875" cy="431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位图图像" r:id="rId3" imgW="2354580" imgH="1973580" progId="Paint.Picture">
                  <p:embed/>
                </p:oleObj>
              </mc:Choice>
              <mc:Fallback>
                <p:oleObj name="位图图像" r:id="rId3" imgW="2354580" imgH="1973580" progId="Paint.Picture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196975"/>
                        <a:ext cx="4968875" cy="431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47EECE0-E87B-4019-BDB9-4632DFB8B5E4}"/>
              </a:ext>
            </a:extLst>
          </p:cNvPr>
          <p:cNvSpPr txBox="1">
            <a:spLocks/>
          </p:cNvSpPr>
          <p:nvPr/>
        </p:nvSpPr>
        <p:spPr bwMode="gray">
          <a:xfrm>
            <a:off x="3779912" y="404664"/>
            <a:ext cx="1584176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今日任务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4ACF7A-2554-41E7-9781-6D8E563FE6DD}"/>
              </a:ext>
            </a:extLst>
          </p:cNvPr>
          <p:cNvSpPr txBox="1"/>
          <p:nvPr/>
        </p:nvSpPr>
        <p:spPr>
          <a:xfrm>
            <a:off x="467544" y="1628800"/>
            <a:ext cx="75608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ytorch在VOC2007数据集上复现目标检测模型SSD（Single Shot MultiBox Object Detector）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给出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评估指标的结果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给出任意10张测试集上的检测结果</a:t>
            </a:r>
          </a:p>
        </p:txBody>
      </p:sp>
    </p:spTree>
    <p:extLst>
      <p:ext uri="{BB962C8B-B14F-4D97-AF65-F5344CB8AC3E}">
        <p14:creationId xmlns:p14="http://schemas.microsoft.com/office/powerpoint/2010/main" val="280219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E34ABE-B209-4856-912E-E3C9807484EE}"/>
              </a:ext>
            </a:extLst>
          </p:cNvPr>
          <p:cNvGrpSpPr/>
          <p:nvPr/>
        </p:nvGrpSpPr>
        <p:grpSpPr>
          <a:xfrm>
            <a:off x="17754" y="2060848"/>
            <a:ext cx="9113053" cy="2992758"/>
            <a:chOff x="190774" y="977436"/>
            <a:chExt cx="8900575" cy="2812629"/>
          </a:xfrm>
        </p:grpSpPr>
        <p:grpSp>
          <p:nvGrpSpPr>
            <p:cNvPr id="3" name="object 2">
              <a:extLst>
                <a:ext uri="{FF2B5EF4-FFF2-40B4-BE49-F238E27FC236}">
                  <a16:creationId xmlns:a16="http://schemas.microsoft.com/office/drawing/2014/main" id="{259041BB-5882-4934-8563-ED305E01BA0B}"/>
                </a:ext>
              </a:extLst>
            </p:cNvPr>
            <p:cNvGrpSpPr/>
            <p:nvPr/>
          </p:nvGrpSpPr>
          <p:grpSpPr>
            <a:xfrm>
              <a:off x="2401332" y="1674459"/>
              <a:ext cx="3980815" cy="1535430"/>
              <a:chOff x="2401332" y="1674459"/>
              <a:chExt cx="3980815" cy="1535430"/>
            </a:xfrm>
          </p:grpSpPr>
          <p:sp>
            <p:nvSpPr>
              <p:cNvPr id="20" name="object 3">
                <a:extLst>
                  <a:ext uri="{FF2B5EF4-FFF2-40B4-BE49-F238E27FC236}">
                    <a16:creationId xmlns:a16="http://schemas.microsoft.com/office/drawing/2014/main" id="{1BC4F955-7A6D-4846-B410-F22F3D91D889}"/>
                  </a:ext>
                </a:extLst>
              </p:cNvPr>
              <p:cNvSpPr/>
              <p:nvPr/>
            </p:nvSpPr>
            <p:spPr>
              <a:xfrm>
                <a:off x="2406095" y="1986245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74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74" y="0"/>
                    </a:lnTo>
                    <a:lnTo>
                      <a:pt x="82674" y="121847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4">
                <a:extLst>
                  <a:ext uri="{FF2B5EF4-FFF2-40B4-BE49-F238E27FC236}">
                    <a16:creationId xmlns:a16="http://schemas.microsoft.com/office/drawing/2014/main" id="{7BBB3200-ED0D-4C7C-91BE-336E31D4714A}"/>
                  </a:ext>
                </a:extLst>
              </p:cNvPr>
              <p:cNvSpPr/>
              <p:nvPr/>
            </p:nvSpPr>
            <p:spPr>
              <a:xfrm>
                <a:off x="2488770" y="1679221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5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07024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5">
                <a:extLst>
                  <a:ext uri="{FF2B5EF4-FFF2-40B4-BE49-F238E27FC236}">
                    <a16:creationId xmlns:a16="http://schemas.microsoft.com/office/drawing/2014/main" id="{4ABCE6B4-9671-4050-BE71-2DDB2A459C42}"/>
                  </a:ext>
                </a:extLst>
              </p:cNvPr>
              <p:cNvSpPr/>
              <p:nvPr/>
            </p:nvSpPr>
            <p:spPr>
              <a:xfrm>
                <a:off x="2406095" y="1679221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74" y="307024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89699" y="0"/>
                    </a:lnTo>
                    <a:lnTo>
                      <a:pt x="82674" y="3070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6">
                <a:extLst>
                  <a:ext uri="{FF2B5EF4-FFF2-40B4-BE49-F238E27FC236}">
                    <a16:creationId xmlns:a16="http://schemas.microsoft.com/office/drawing/2014/main" id="{0D6CFCFA-0B7C-45D3-8706-F2CBBB1CBD1C}"/>
                  </a:ext>
                </a:extLst>
              </p:cNvPr>
              <p:cNvSpPr/>
              <p:nvPr/>
            </p:nvSpPr>
            <p:spPr>
              <a:xfrm>
                <a:off x="2406095" y="1679221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5">
                    <a:moveTo>
                      <a:pt x="0" y="307024"/>
                    </a:moveTo>
                    <a:lnTo>
                      <a:pt x="307024" y="0"/>
                    </a:lnTo>
                    <a:lnTo>
                      <a:pt x="389699" y="0"/>
                    </a:lnTo>
                    <a:lnTo>
                      <a:pt x="389699" y="1218472"/>
                    </a:lnTo>
                    <a:lnTo>
                      <a:pt x="82674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5">
                    <a:moveTo>
                      <a:pt x="0" y="307024"/>
                    </a:moveTo>
                    <a:lnTo>
                      <a:pt x="82674" y="307024"/>
                    </a:lnTo>
                    <a:lnTo>
                      <a:pt x="389699" y="0"/>
                    </a:lnTo>
                  </a:path>
                  <a:path w="389889" h="1525905">
                    <a:moveTo>
                      <a:pt x="82674" y="307024"/>
                    </a:moveTo>
                    <a:lnTo>
                      <a:pt x="82674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7">
                <a:extLst>
                  <a:ext uri="{FF2B5EF4-FFF2-40B4-BE49-F238E27FC236}">
                    <a16:creationId xmlns:a16="http://schemas.microsoft.com/office/drawing/2014/main" id="{A35AE460-7916-4720-9468-B08C9C00287A}"/>
                  </a:ext>
                </a:extLst>
              </p:cNvPr>
              <p:cNvSpPr/>
              <p:nvPr/>
            </p:nvSpPr>
            <p:spPr>
              <a:xfrm>
                <a:off x="2558494" y="1986245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74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74" y="0"/>
                    </a:lnTo>
                    <a:lnTo>
                      <a:pt x="82674" y="1218472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8">
                <a:extLst>
                  <a:ext uri="{FF2B5EF4-FFF2-40B4-BE49-F238E27FC236}">
                    <a16:creationId xmlns:a16="http://schemas.microsoft.com/office/drawing/2014/main" id="{B625CE7E-7E88-421C-92FD-D2356867C9AC}"/>
                  </a:ext>
                </a:extLst>
              </p:cNvPr>
              <p:cNvSpPr/>
              <p:nvPr/>
            </p:nvSpPr>
            <p:spPr>
              <a:xfrm>
                <a:off x="2641169" y="1679221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5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07024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C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9">
                <a:extLst>
                  <a:ext uri="{FF2B5EF4-FFF2-40B4-BE49-F238E27FC236}">
                    <a16:creationId xmlns:a16="http://schemas.microsoft.com/office/drawing/2014/main" id="{6F89F5E9-81DA-417E-A9BC-3410B166C72C}"/>
                  </a:ext>
                </a:extLst>
              </p:cNvPr>
              <p:cNvSpPr/>
              <p:nvPr/>
            </p:nvSpPr>
            <p:spPr>
              <a:xfrm>
                <a:off x="2558494" y="1679221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74" y="307024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89699" y="0"/>
                    </a:lnTo>
                    <a:lnTo>
                      <a:pt x="82674" y="307024"/>
                    </a:lnTo>
                    <a:close/>
                  </a:path>
                </a:pathLst>
              </a:custGeom>
              <a:solidFill>
                <a:srgbClr val="F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9C66D3B4-C575-4D84-AF1C-FF6D674ACFFA}"/>
                  </a:ext>
                </a:extLst>
              </p:cNvPr>
              <p:cNvSpPr/>
              <p:nvPr/>
            </p:nvSpPr>
            <p:spPr>
              <a:xfrm>
                <a:off x="2558494" y="1679221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5">
                    <a:moveTo>
                      <a:pt x="0" y="307024"/>
                    </a:moveTo>
                    <a:lnTo>
                      <a:pt x="307024" y="0"/>
                    </a:lnTo>
                    <a:lnTo>
                      <a:pt x="389699" y="0"/>
                    </a:lnTo>
                    <a:lnTo>
                      <a:pt x="389699" y="1218472"/>
                    </a:lnTo>
                    <a:lnTo>
                      <a:pt x="82674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5">
                    <a:moveTo>
                      <a:pt x="0" y="307024"/>
                    </a:moveTo>
                    <a:lnTo>
                      <a:pt x="82674" y="307024"/>
                    </a:lnTo>
                    <a:lnTo>
                      <a:pt x="389699" y="0"/>
                    </a:lnTo>
                  </a:path>
                  <a:path w="389889" h="1525905">
                    <a:moveTo>
                      <a:pt x="82674" y="307024"/>
                    </a:moveTo>
                    <a:lnTo>
                      <a:pt x="82674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11">
                <a:extLst>
                  <a:ext uri="{FF2B5EF4-FFF2-40B4-BE49-F238E27FC236}">
                    <a16:creationId xmlns:a16="http://schemas.microsoft.com/office/drawing/2014/main" id="{7804CCCC-4DE8-4890-89F3-D5D291F5202F}"/>
                  </a:ext>
                </a:extLst>
              </p:cNvPr>
              <p:cNvSpPr/>
              <p:nvPr/>
            </p:nvSpPr>
            <p:spPr>
              <a:xfrm>
                <a:off x="2756044" y="2287492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6"/>
                    </a:moveTo>
                    <a:lnTo>
                      <a:pt x="0" y="621576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6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12">
                <a:extLst>
                  <a:ext uri="{FF2B5EF4-FFF2-40B4-BE49-F238E27FC236}">
                    <a16:creationId xmlns:a16="http://schemas.microsoft.com/office/drawing/2014/main" id="{1495BD62-EC72-407B-B706-8174B48B4B2E}"/>
                  </a:ext>
                </a:extLst>
              </p:cNvPr>
              <p:cNvSpPr/>
              <p:nvPr/>
            </p:nvSpPr>
            <p:spPr>
              <a:xfrm>
                <a:off x="3003818" y="2051670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19" h="857885">
                    <a:moveTo>
                      <a:pt x="0" y="857398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235824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88135C95-6676-4693-A611-D323EE598105}"/>
                  </a:ext>
                </a:extLst>
              </p:cNvPr>
              <p:cNvSpPr/>
              <p:nvPr/>
            </p:nvSpPr>
            <p:spPr>
              <a:xfrm>
                <a:off x="2756044" y="2051670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69" h="236219">
                    <a:moveTo>
                      <a:pt x="247774" y="235822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483599" y="0"/>
                    </a:lnTo>
                    <a:lnTo>
                      <a:pt x="247774" y="235822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14">
                <a:extLst>
                  <a:ext uri="{FF2B5EF4-FFF2-40B4-BE49-F238E27FC236}">
                    <a16:creationId xmlns:a16="http://schemas.microsoft.com/office/drawing/2014/main" id="{9F8924B7-88FD-4353-8275-A6A84BC30802}"/>
                  </a:ext>
                </a:extLst>
              </p:cNvPr>
              <p:cNvSpPr/>
              <p:nvPr/>
            </p:nvSpPr>
            <p:spPr>
              <a:xfrm>
                <a:off x="2756044" y="2051670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69" h="857885">
                    <a:moveTo>
                      <a:pt x="0" y="235822"/>
                    </a:moveTo>
                    <a:lnTo>
                      <a:pt x="235824" y="0"/>
                    </a:lnTo>
                    <a:lnTo>
                      <a:pt x="483599" y="0"/>
                    </a:lnTo>
                    <a:lnTo>
                      <a:pt x="483599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2"/>
                    </a:lnTo>
                    <a:close/>
                  </a:path>
                  <a:path w="483869" h="857885">
                    <a:moveTo>
                      <a:pt x="0" y="235822"/>
                    </a:moveTo>
                    <a:lnTo>
                      <a:pt x="247774" y="235822"/>
                    </a:lnTo>
                    <a:lnTo>
                      <a:pt x="483599" y="0"/>
                    </a:lnTo>
                  </a:path>
                  <a:path w="483869" h="857885">
                    <a:moveTo>
                      <a:pt x="247774" y="235822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15">
                <a:extLst>
                  <a:ext uri="{FF2B5EF4-FFF2-40B4-BE49-F238E27FC236}">
                    <a16:creationId xmlns:a16="http://schemas.microsoft.com/office/drawing/2014/main" id="{171EB848-3FFB-493F-B1EF-204508B428CA}"/>
                  </a:ext>
                </a:extLst>
              </p:cNvPr>
              <p:cNvSpPr/>
              <p:nvPr/>
            </p:nvSpPr>
            <p:spPr>
              <a:xfrm>
                <a:off x="3060843" y="2287492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6"/>
                    </a:moveTo>
                    <a:lnTo>
                      <a:pt x="0" y="621576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6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16">
                <a:extLst>
                  <a:ext uri="{FF2B5EF4-FFF2-40B4-BE49-F238E27FC236}">
                    <a16:creationId xmlns:a16="http://schemas.microsoft.com/office/drawing/2014/main" id="{72E20AD7-3231-4F9E-9D3A-C506425A4EBB}"/>
                  </a:ext>
                </a:extLst>
              </p:cNvPr>
              <p:cNvSpPr/>
              <p:nvPr/>
            </p:nvSpPr>
            <p:spPr>
              <a:xfrm>
                <a:off x="3308618" y="2051670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235824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17">
                <a:extLst>
                  <a:ext uri="{FF2B5EF4-FFF2-40B4-BE49-F238E27FC236}">
                    <a16:creationId xmlns:a16="http://schemas.microsoft.com/office/drawing/2014/main" id="{AC9E210A-6141-4F90-AA94-5336D216E48D}"/>
                  </a:ext>
                </a:extLst>
              </p:cNvPr>
              <p:cNvSpPr/>
              <p:nvPr/>
            </p:nvSpPr>
            <p:spPr>
              <a:xfrm>
                <a:off x="3060843" y="2051670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19">
                    <a:moveTo>
                      <a:pt x="247774" y="235822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483599" y="0"/>
                    </a:lnTo>
                    <a:lnTo>
                      <a:pt x="247774" y="235822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18">
                <a:extLst>
                  <a:ext uri="{FF2B5EF4-FFF2-40B4-BE49-F238E27FC236}">
                    <a16:creationId xmlns:a16="http://schemas.microsoft.com/office/drawing/2014/main" id="{53FB9E85-4552-4CEB-97EC-EEACB1B42DF2}"/>
                  </a:ext>
                </a:extLst>
              </p:cNvPr>
              <p:cNvSpPr/>
              <p:nvPr/>
            </p:nvSpPr>
            <p:spPr>
              <a:xfrm>
                <a:off x="3060843" y="2051670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2"/>
                    </a:moveTo>
                    <a:lnTo>
                      <a:pt x="235824" y="0"/>
                    </a:lnTo>
                    <a:lnTo>
                      <a:pt x="483599" y="0"/>
                    </a:lnTo>
                    <a:lnTo>
                      <a:pt x="483599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2"/>
                    </a:lnTo>
                    <a:close/>
                  </a:path>
                  <a:path w="483870" h="857885">
                    <a:moveTo>
                      <a:pt x="0" y="235822"/>
                    </a:moveTo>
                    <a:lnTo>
                      <a:pt x="247774" y="235822"/>
                    </a:lnTo>
                    <a:lnTo>
                      <a:pt x="483599" y="0"/>
                    </a:lnTo>
                  </a:path>
                  <a:path w="483870" h="857885">
                    <a:moveTo>
                      <a:pt x="247774" y="235822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19">
                <a:extLst>
                  <a:ext uri="{FF2B5EF4-FFF2-40B4-BE49-F238E27FC236}">
                    <a16:creationId xmlns:a16="http://schemas.microsoft.com/office/drawing/2014/main" id="{5BACD419-7905-4D42-AC70-E62FC44CB2EE}"/>
                  </a:ext>
                </a:extLst>
              </p:cNvPr>
              <p:cNvSpPr/>
              <p:nvPr/>
            </p:nvSpPr>
            <p:spPr>
              <a:xfrm>
                <a:off x="3365643" y="2287492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6"/>
                    </a:moveTo>
                    <a:lnTo>
                      <a:pt x="0" y="621576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6"/>
                    </a:lnTo>
                    <a:close/>
                  </a:path>
                </a:pathLst>
              </a:custGeom>
              <a:solidFill>
                <a:srgbClr val="F4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20">
                <a:extLst>
                  <a:ext uri="{FF2B5EF4-FFF2-40B4-BE49-F238E27FC236}">
                    <a16:creationId xmlns:a16="http://schemas.microsoft.com/office/drawing/2014/main" id="{67188EF9-993D-48C5-B47E-E7F74054C875}"/>
                  </a:ext>
                </a:extLst>
              </p:cNvPr>
              <p:cNvSpPr/>
              <p:nvPr/>
            </p:nvSpPr>
            <p:spPr>
              <a:xfrm>
                <a:off x="3613417" y="2051670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235824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C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21">
                <a:extLst>
                  <a:ext uri="{FF2B5EF4-FFF2-40B4-BE49-F238E27FC236}">
                    <a16:creationId xmlns:a16="http://schemas.microsoft.com/office/drawing/2014/main" id="{08A799DC-C4EF-4EAB-822D-640CEEA1CF24}"/>
                  </a:ext>
                </a:extLst>
              </p:cNvPr>
              <p:cNvSpPr/>
              <p:nvPr/>
            </p:nvSpPr>
            <p:spPr>
              <a:xfrm>
                <a:off x="3365643" y="2051670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19">
                    <a:moveTo>
                      <a:pt x="247774" y="235822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483599" y="0"/>
                    </a:lnTo>
                    <a:lnTo>
                      <a:pt x="247774" y="235822"/>
                    </a:lnTo>
                    <a:close/>
                  </a:path>
                </a:pathLst>
              </a:custGeom>
              <a:solidFill>
                <a:srgbClr val="F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CAE56260-C4C9-49EE-A407-4EE5FF039010}"/>
                  </a:ext>
                </a:extLst>
              </p:cNvPr>
              <p:cNvSpPr/>
              <p:nvPr/>
            </p:nvSpPr>
            <p:spPr>
              <a:xfrm>
                <a:off x="3365643" y="2051670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2"/>
                    </a:moveTo>
                    <a:lnTo>
                      <a:pt x="235824" y="0"/>
                    </a:lnTo>
                    <a:lnTo>
                      <a:pt x="483599" y="0"/>
                    </a:lnTo>
                    <a:lnTo>
                      <a:pt x="483599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2"/>
                    </a:lnTo>
                    <a:close/>
                  </a:path>
                  <a:path w="483870" h="857885">
                    <a:moveTo>
                      <a:pt x="0" y="235822"/>
                    </a:moveTo>
                    <a:lnTo>
                      <a:pt x="247774" y="235822"/>
                    </a:lnTo>
                    <a:lnTo>
                      <a:pt x="483599" y="0"/>
                    </a:lnTo>
                  </a:path>
                  <a:path w="483870" h="857885">
                    <a:moveTo>
                      <a:pt x="247774" y="235822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3">
                <a:extLst>
                  <a:ext uri="{FF2B5EF4-FFF2-40B4-BE49-F238E27FC236}">
                    <a16:creationId xmlns:a16="http://schemas.microsoft.com/office/drawing/2014/main" id="{6C9F1016-D49D-4DF8-A4D2-B0E9BB5B041B}"/>
                  </a:ext>
                </a:extLst>
              </p:cNvPr>
              <p:cNvSpPr/>
              <p:nvPr/>
            </p:nvSpPr>
            <p:spPr>
              <a:xfrm>
                <a:off x="3657092" y="2408340"/>
                <a:ext cx="490855" cy="367030"/>
              </a:xfrm>
              <a:custGeom>
                <a:avLst/>
                <a:gdLst/>
                <a:ahLst/>
                <a:cxnLst/>
                <a:rect l="l" t="t" r="r" b="b"/>
                <a:pathLst>
                  <a:path w="490854" h="367030">
                    <a:moveTo>
                      <a:pt x="490749" y="366854"/>
                    </a:moveTo>
                    <a:lnTo>
                      <a:pt x="0" y="366854"/>
                    </a:lnTo>
                    <a:lnTo>
                      <a:pt x="0" y="0"/>
                    </a:lnTo>
                    <a:lnTo>
                      <a:pt x="490749" y="0"/>
                    </a:lnTo>
                    <a:lnTo>
                      <a:pt x="490749" y="366854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24">
                <a:extLst>
                  <a:ext uri="{FF2B5EF4-FFF2-40B4-BE49-F238E27FC236}">
                    <a16:creationId xmlns:a16="http://schemas.microsoft.com/office/drawing/2014/main" id="{EE961623-8773-4F23-9EE1-6CAFF12D89B3}"/>
                  </a:ext>
                </a:extLst>
              </p:cNvPr>
              <p:cNvSpPr/>
              <p:nvPr/>
            </p:nvSpPr>
            <p:spPr>
              <a:xfrm>
                <a:off x="4147841" y="2248695"/>
                <a:ext cx="16002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527050">
                    <a:moveTo>
                      <a:pt x="0" y="526498"/>
                    </a:moveTo>
                    <a:lnTo>
                      <a:pt x="0" y="159644"/>
                    </a:lnTo>
                    <a:lnTo>
                      <a:pt x="159649" y="0"/>
                    </a:lnTo>
                    <a:lnTo>
                      <a:pt x="159649" y="366849"/>
                    </a:lnTo>
                    <a:lnTo>
                      <a:pt x="0" y="5264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25">
                <a:extLst>
                  <a:ext uri="{FF2B5EF4-FFF2-40B4-BE49-F238E27FC236}">
                    <a16:creationId xmlns:a16="http://schemas.microsoft.com/office/drawing/2014/main" id="{5725EC06-973B-4361-8D2D-EF2D95BB9C72}"/>
                  </a:ext>
                </a:extLst>
              </p:cNvPr>
              <p:cNvSpPr/>
              <p:nvPr/>
            </p:nvSpPr>
            <p:spPr>
              <a:xfrm>
                <a:off x="3657092" y="2248695"/>
                <a:ext cx="650875" cy="160020"/>
              </a:xfrm>
              <a:custGeom>
                <a:avLst/>
                <a:gdLst/>
                <a:ahLst/>
                <a:cxnLst/>
                <a:rect l="l" t="t" r="r" b="b"/>
                <a:pathLst>
                  <a:path w="650875" h="160019">
                    <a:moveTo>
                      <a:pt x="490749" y="159644"/>
                    </a:moveTo>
                    <a:lnTo>
                      <a:pt x="0" y="159644"/>
                    </a:lnTo>
                    <a:lnTo>
                      <a:pt x="159624" y="0"/>
                    </a:lnTo>
                    <a:lnTo>
                      <a:pt x="650398" y="0"/>
                    </a:lnTo>
                    <a:lnTo>
                      <a:pt x="490749" y="15964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26">
                <a:extLst>
                  <a:ext uri="{FF2B5EF4-FFF2-40B4-BE49-F238E27FC236}">
                    <a16:creationId xmlns:a16="http://schemas.microsoft.com/office/drawing/2014/main" id="{85E9A806-B055-4D6F-AF5C-846DB124FEC3}"/>
                  </a:ext>
                </a:extLst>
              </p:cNvPr>
              <p:cNvSpPr/>
              <p:nvPr/>
            </p:nvSpPr>
            <p:spPr>
              <a:xfrm>
                <a:off x="3657092" y="2248695"/>
                <a:ext cx="6508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650875" h="527050">
                    <a:moveTo>
                      <a:pt x="0" y="159644"/>
                    </a:moveTo>
                    <a:lnTo>
                      <a:pt x="159624" y="0"/>
                    </a:lnTo>
                    <a:lnTo>
                      <a:pt x="650398" y="0"/>
                    </a:lnTo>
                    <a:lnTo>
                      <a:pt x="650398" y="366849"/>
                    </a:lnTo>
                    <a:lnTo>
                      <a:pt x="490749" y="526498"/>
                    </a:lnTo>
                    <a:lnTo>
                      <a:pt x="0" y="526498"/>
                    </a:lnTo>
                    <a:lnTo>
                      <a:pt x="0" y="159644"/>
                    </a:lnTo>
                    <a:close/>
                  </a:path>
                  <a:path w="650875" h="527050">
                    <a:moveTo>
                      <a:pt x="0" y="159644"/>
                    </a:moveTo>
                    <a:lnTo>
                      <a:pt x="490749" y="159644"/>
                    </a:lnTo>
                    <a:lnTo>
                      <a:pt x="650398" y="0"/>
                    </a:lnTo>
                  </a:path>
                  <a:path w="650875" h="527050">
                    <a:moveTo>
                      <a:pt x="490749" y="159644"/>
                    </a:moveTo>
                    <a:lnTo>
                      <a:pt x="490749" y="5264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27">
                <a:extLst>
                  <a:ext uri="{FF2B5EF4-FFF2-40B4-BE49-F238E27FC236}">
                    <a16:creationId xmlns:a16="http://schemas.microsoft.com/office/drawing/2014/main" id="{80AF0C52-1A40-4714-A293-E4348A4A92E6}"/>
                  </a:ext>
                </a:extLst>
              </p:cNvPr>
              <p:cNvSpPr/>
              <p:nvPr/>
            </p:nvSpPr>
            <p:spPr>
              <a:xfrm>
                <a:off x="4194391" y="2408340"/>
                <a:ext cx="490855" cy="367030"/>
              </a:xfrm>
              <a:custGeom>
                <a:avLst/>
                <a:gdLst/>
                <a:ahLst/>
                <a:cxnLst/>
                <a:rect l="l" t="t" r="r" b="b"/>
                <a:pathLst>
                  <a:path w="490854" h="367030">
                    <a:moveTo>
                      <a:pt x="490774" y="366854"/>
                    </a:moveTo>
                    <a:lnTo>
                      <a:pt x="0" y="366854"/>
                    </a:lnTo>
                    <a:lnTo>
                      <a:pt x="0" y="0"/>
                    </a:lnTo>
                    <a:lnTo>
                      <a:pt x="490774" y="0"/>
                    </a:lnTo>
                    <a:lnTo>
                      <a:pt x="490774" y="366854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28">
                <a:extLst>
                  <a:ext uri="{FF2B5EF4-FFF2-40B4-BE49-F238E27FC236}">
                    <a16:creationId xmlns:a16="http://schemas.microsoft.com/office/drawing/2014/main" id="{69009EF7-B2A0-45BA-9932-DFBC809F3C5B}"/>
                  </a:ext>
                </a:extLst>
              </p:cNvPr>
              <p:cNvSpPr/>
              <p:nvPr/>
            </p:nvSpPr>
            <p:spPr>
              <a:xfrm>
                <a:off x="4685165" y="2248695"/>
                <a:ext cx="16002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527050">
                    <a:moveTo>
                      <a:pt x="0" y="526498"/>
                    </a:moveTo>
                    <a:lnTo>
                      <a:pt x="0" y="159644"/>
                    </a:lnTo>
                    <a:lnTo>
                      <a:pt x="159624" y="0"/>
                    </a:lnTo>
                    <a:lnTo>
                      <a:pt x="159624" y="366849"/>
                    </a:lnTo>
                    <a:lnTo>
                      <a:pt x="0" y="5264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29">
                <a:extLst>
                  <a:ext uri="{FF2B5EF4-FFF2-40B4-BE49-F238E27FC236}">
                    <a16:creationId xmlns:a16="http://schemas.microsoft.com/office/drawing/2014/main" id="{D8DBA8F4-4ACA-440B-9D80-9A11ABB8D678}"/>
                  </a:ext>
                </a:extLst>
              </p:cNvPr>
              <p:cNvSpPr/>
              <p:nvPr/>
            </p:nvSpPr>
            <p:spPr>
              <a:xfrm>
                <a:off x="4194391" y="2248695"/>
                <a:ext cx="650875" cy="160020"/>
              </a:xfrm>
              <a:custGeom>
                <a:avLst/>
                <a:gdLst/>
                <a:ahLst/>
                <a:cxnLst/>
                <a:rect l="l" t="t" r="r" b="b"/>
                <a:pathLst>
                  <a:path w="650875" h="160019">
                    <a:moveTo>
                      <a:pt x="490774" y="159644"/>
                    </a:moveTo>
                    <a:lnTo>
                      <a:pt x="0" y="159644"/>
                    </a:lnTo>
                    <a:lnTo>
                      <a:pt x="159649" y="0"/>
                    </a:lnTo>
                    <a:lnTo>
                      <a:pt x="650398" y="0"/>
                    </a:lnTo>
                    <a:lnTo>
                      <a:pt x="490774" y="15964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30">
                <a:extLst>
                  <a:ext uri="{FF2B5EF4-FFF2-40B4-BE49-F238E27FC236}">
                    <a16:creationId xmlns:a16="http://schemas.microsoft.com/office/drawing/2014/main" id="{633AD38A-A6EA-46E7-9372-A1A16D0B9730}"/>
                  </a:ext>
                </a:extLst>
              </p:cNvPr>
              <p:cNvSpPr/>
              <p:nvPr/>
            </p:nvSpPr>
            <p:spPr>
              <a:xfrm>
                <a:off x="4194391" y="2248695"/>
                <a:ext cx="6508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650875" h="527050">
                    <a:moveTo>
                      <a:pt x="0" y="159644"/>
                    </a:moveTo>
                    <a:lnTo>
                      <a:pt x="159649" y="0"/>
                    </a:lnTo>
                    <a:lnTo>
                      <a:pt x="650398" y="0"/>
                    </a:lnTo>
                    <a:lnTo>
                      <a:pt x="650398" y="366849"/>
                    </a:lnTo>
                    <a:lnTo>
                      <a:pt x="490774" y="526498"/>
                    </a:lnTo>
                    <a:lnTo>
                      <a:pt x="0" y="526498"/>
                    </a:lnTo>
                    <a:lnTo>
                      <a:pt x="0" y="159644"/>
                    </a:lnTo>
                    <a:close/>
                  </a:path>
                  <a:path w="650875" h="527050">
                    <a:moveTo>
                      <a:pt x="0" y="159644"/>
                    </a:moveTo>
                    <a:lnTo>
                      <a:pt x="490774" y="159644"/>
                    </a:lnTo>
                    <a:lnTo>
                      <a:pt x="650398" y="0"/>
                    </a:lnTo>
                  </a:path>
                  <a:path w="650875" h="527050">
                    <a:moveTo>
                      <a:pt x="490774" y="159644"/>
                    </a:moveTo>
                    <a:lnTo>
                      <a:pt x="490774" y="5264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31">
                <a:extLst>
                  <a:ext uri="{FF2B5EF4-FFF2-40B4-BE49-F238E27FC236}">
                    <a16:creationId xmlns:a16="http://schemas.microsoft.com/office/drawing/2014/main" id="{1D3222FD-F4E5-4F37-983C-EBF3F327AA1C}"/>
                  </a:ext>
                </a:extLst>
              </p:cNvPr>
              <p:cNvSpPr/>
              <p:nvPr/>
            </p:nvSpPr>
            <p:spPr>
              <a:xfrm>
                <a:off x="4813440" y="2287492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6"/>
                    </a:moveTo>
                    <a:lnTo>
                      <a:pt x="0" y="621576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6"/>
                    </a:lnTo>
                    <a:close/>
                  </a:path>
                </a:pathLst>
              </a:custGeom>
              <a:solidFill>
                <a:srgbClr val="C8DAF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32">
                <a:extLst>
                  <a:ext uri="{FF2B5EF4-FFF2-40B4-BE49-F238E27FC236}">
                    <a16:creationId xmlns:a16="http://schemas.microsoft.com/office/drawing/2014/main" id="{7267A552-3F47-4AAB-AD23-A11217321DB5}"/>
                  </a:ext>
                </a:extLst>
              </p:cNvPr>
              <p:cNvSpPr/>
              <p:nvPr/>
            </p:nvSpPr>
            <p:spPr>
              <a:xfrm>
                <a:off x="5061214" y="2051670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235824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0AE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33">
                <a:extLst>
                  <a:ext uri="{FF2B5EF4-FFF2-40B4-BE49-F238E27FC236}">
                    <a16:creationId xmlns:a16="http://schemas.microsoft.com/office/drawing/2014/main" id="{E8BA13D5-AF7C-47C3-A8A8-E5DC1F88E319}"/>
                  </a:ext>
                </a:extLst>
              </p:cNvPr>
              <p:cNvSpPr/>
              <p:nvPr/>
            </p:nvSpPr>
            <p:spPr>
              <a:xfrm>
                <a:off x="4813440" y="2051670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19">
                    <a:moveTo>
                      <a:pt x="247774" y="235822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483599" y="0"/>
                    </a:lnTo>
                    <a:lnTo>
                      <a:pt x="247774" y="235822"/>
                    </a:lnTo>
                    <a:close/>
                  </a:path>
                </a:pathLst>
              </a:custGeom>
              <a:solidFill>
                <a:srgbClr val="D3E1F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34">
                <a:extLst>
                  <a:ext uri="{FF2B5EF4-FFF2-40B4-BE49-F238E27FC236}">
                    <a16:creationId xmlns:a16="http://schemas.microsoft.com/office/drawing/2014/main" id="{A9F5F004-234C-4A3B-A59A-2BE41DB952AB}"/>
                  </a:ext>
                </a:extLst>
              </p:cNvPr>
              <p:cNvSpPr/>
              <p:nvPr/>
            </p:nvSpPr>
            <p:spPr>
              <a:xfrm>
                <a:off x="4813440" y="2051670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2"/>
                    </a:moveTo>
                    <a:lnTo>
                      <a:pt x="235824" y="0"/>
                    </a:lnTo>
                    <a:lnTo>
                      <a:pt x="483599" y="0"/>
                    </a:lnTo>
                    <a:lnTo>
                      <a:pt x="483599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2"/>
                    </a:lnTo>
                    <a:close/>
                  </a:path>
                  <a:path w="483870" h="857885">
                    <a:moveTo>
                      <a:pt x="0" y="235822"/>
                    </a:moveTo>
                    <a:lnTo>
                      <a:pt x="247774" y="235822"/>
                    </a:lnTo>
                    <a:lnTo>
                      <a:pt x="483599" y="0"/>
                    </a:lnTo>
                  </a:path>
                  <a:path w="483870" h="857885">
                    <a:moveTo>
                      <a:pt x="247774" y="235822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35">
                <a:extLst>
                  <a:ext uri="{FF2B5EF4-FFF2-40B4-BE49-F238E27FC236}">
                    <a16:creationId xmlns:a16="http://schemas.microsoft.com/office/drawing/2014/main" id="{5B23C768-4215-4CB1-A973-A0D4323A23FC}"/>
                  </a:ext>
                </a:extLst>
              </p:cNvPr>
              <p:cNvSpPr/>
              <p:nvPr/>
            </p:nvSpPr>
            <p:spPr>
              <a:xfrm>
                <a:off x="5118239" y="2287492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6"/>
                    </a:moveTo>
                    <a:lnTo>
                      <a:pt x="0" y="621576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6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36">
                <a:extLst>
                  <a:ext uri="{FF2B5EF4-FFF2-40B4-BE49-F238E27FC236}">
                    <a16:creationId xmlns:a16="http://schemas.microsoft.com/office/drawing/2014/main" id="{9BCBFE56-BCCA-4AF1-B381-DC1C33A5B121}"/>
                  </a:ext>
                </a:extLst>
              </p:cNvPr>
              <p:cNvSpPr/>
              <p:nvPr/>
            </p:nvSpPr>
            <p:spPr>
              <a:xfrm>
                <a:off x="5366014" y="2051670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235824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37">
                <a:extLst>
                  <a:ext uri="{FF2B5EF4-FFF2-40B4-BE49-F238E27FC236}">
                    <a16:creationId xmlns:a16="http://schemas.microsoft.com/office/drawing/2014/main" id="{C9DF9B5B-0D5B-44E4-A55B-7A1FED4BCB14}"/>
                  </a:ext>
                </a:extLst>
              </p:cNvPr>
              <p:cNvSpPr/>
              <p:nvPr/>
            </p:nvSpPr>
            <p:spPr>
              <a:xfrm>
                <a:off x="5118239" y="2051670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19">
                    <a:moveTo>
                      <a:pt x="247774" y="235822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483599" y="0"/>
                    </a:lnTo>
                    <a:lnTo>
                      <a:pt x="247774" y="235822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38">
                <a:extLst>
                  <a:ext uri="{FF2B5EF4-FFF2-40B4-BE49-F238E27FC236}">
                    <a16:creationId xmlns:a16="http://schemas.microsoft.com/office/drawing/2014/main" id="{77C2A850-DC5C-4A77-896F-53FDE44B96F0}"/>
                  </a:ext>
                </a:extLst>
              </p:cNvPr>
              <p:cNvSpPr/>
              <p:nvPr/>
            </p:nvSpPr>
            <p:spPr>
              <a:xfrm>
                <a:off x="5118239" y="2051670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2"/>
                    </a:moveTo>
                    <a:lnTo>
                      <a:pt x="235824" y="0"/>
                    </a:lnTo>
                    <a:lnTo>
                      <a:pt x="483599" y="0"/>
                    </a:lnTo>
                    <a:lnTo>
                      <a:pt x="483599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2"/>
                    </a:lnTo>
                    <a:close/>
                  </a:path>
                  <a:path w="483870" h="857885">
                    <a:moveTo>
                      <a:pt x="0" y="235822"/>
                    </a:moveTo>
                    <a:lnTo>
                      <a:pt x="247774" y="235822"/>
                    </a:lnTo>
                    <a:lnTo>
                      <a:pt x="483599" y="0"/>
                    </a:lnTo>
                  </a:path>
                  <a:path w="483870" h="857885">
                    <a:moveTo>
                      <a:pt x="247774" y="235822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39">
                <a:extLst>
                  <a:ext uri="{FF2B5EF4-FFF2-40B4-BE49-F238E27FC236}">
                    <a16:creationId xmlns:a16="http://schemas.microsoft.com/office/drawing/2014/main" id="{45A0C3B2-8B16-462A-8D73-ABB04AB0D1A7}"/>
                  </a:ext>
                </a:extLst>
              </p:cNvPr>
              <p:cNvSpPr/>
              <p:nvPr/>
            </p:nvSpPr>
            <p:spPr>
              <a:xfrm>
                <a:off x="5423039" y="2287492"/>
                <a:ext cx="248285" cy="621665"/>
              </a:xfrm>
              <a:custGeom>
                <a:avLst/>
                <a:gdLst/>
                <a:ahLst/>
                <a:cxnLst/>
                <a:rect l="l" t="t" r="r" b="b"/>
                <a:pathLst>
                  <a:path w="248285" h="621664">
                    <a:moveTo>
                      <a:pt x="247774" y="621576"/>
                    </a:moveTo>
                    <a:lnTo>
                      <a:pt x="0" y="621576"/>
                    </a:lnTo>
                    <a:lnTo>
                      <a:pt x="0" y="0"/>
                    </a:lnTo>
                    <a:lnTo>
                      <a:pt x="247774" y="0"/>
                    </a:lnTo>
                    <a:lnTo>
                      <a:pt x="247774" y="621576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40">
                <a:extLst>
                  <a:ext uri="{FF2B5EF4-FFF2-40B4-BE49-F238E27FC236}">
                    <a16:creationId xmlns:a16="http://schemas.microsoft.com/office/drawing/2014/main" id="{3CDBB5C3-ACDD-4260-AF3E-063CED23808F}"/>
                  </a:ext>
                </a:extLst>
              </p:cNvPr>
              <p:cNvSpPr/>
              <p:nvPr/>
            </p:nvSpPr>
            <p:spPr>
              <a:xfrm>
                <a:off x="5670813" y="2051670"/>
                <a:ext cx="23622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236220" h="857885">
                    <a:moveTo>
                      <a:pt x="0" y="857398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235824" y="621573"/>
                    </a:lnTo>
                    <a:lnTo>
                      <a:pt x="0" y="857398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41">
                <a:extLst>
                  <a:ext uri="{FF2B5EF4-FFF2-40B4-BE49-F238E27FC236}">
                    <a16:creationId xmlns:a16="http://schemas.microsoft.com/office/drawing/2014/main" id="{7AEB0644-7BE3-4CF7-B173-8DDEEE8BEAE8}"/>
                  </a:ext>
                </a:extLst>
              </p:cNvPr>
              <p:cNvSpPr/>
              <p:nvPr/>
            </p:nvSpPr>
            <p:spPr>
              <a:xfrm>
                <a:off x="5423039" y="2051670"/>
                <a:ext cx="483870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236219">
                    <a:moveTo>
                      <a:pt x="247774" y="235822"/>
                    </a:moveTo>
                    <a:lnTo>
                      <a:pt x="0" y="235822"/>
                    </a:lnTo>
                    <a:lnTo>
                      <a:pt x="235824" y="0"/>
                    </a:lnTo>
                    <a:lnTo>
                      <a:pt x="483599" y="0"/>
                    </a:lnTo>
                    <a:lnTo>
                      <a:pt x="247774" y="235822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42">
                <a:extLst>
                  <a:ext uri="{FF2B5EF4-FFF2-40B4-BE49-F238E27FC236}">
                    <a16:creationId xmlns:a16="http://schemas.microsoft.com/office/drawing/2014/main" id="{F9AFCFF1-840C-434C-A638-0141E7D5821D}"/>
                  </a:ext>
                </a:extLst>
              </p:cNvPr>
              <p:cNvSpPr/>
              <p:nvPr/>
            </p:nvSpPr>
            <p:spPr>
              <a:xfrm>
                <a:off x="5423039" y="2051670"/>
                <a:ext cx="483870" cy="857885"/>
              </a:xfrm>
              <a:custGeom>
                <a:avLst/>
                <a:gdLst/>
                <a:ahLst/>
                <a:cxnLst/>
                <a:rect l="l" t="t" r="r" b="b"/>
                <a:pathLst>
                  <a:path w="483870" h="857885">
                    <a:moveTo>
                      <a:pt x="0" y="235822"/>
                    </a:moveTo>
                    <a:lnTo>
                      <a:pt x="235824" y="0"/>
                    </a:lnTo>
                    <a:lnTo>
                      <a:pt x="483599" y="0"/>
                    </a:lnTo>
                    <a:lnTo>
                      <a:pt x="483599" y="621573"/>
                    </a:lnTo>
                    <a:lnTo>
                      <a:pt x="247774" y="857398"/>
                    </a:lnTo>
                    <a:lnTo>
                      <a:pt x="0" y="857398"/>
                    </a:lnTo>
                    <a:lnTo>
                      <a:pt x="0" y="235822"/>
                    </a:lnTo>
                    <a:close/>
                  </a:path>
                  <a:path w="483870" h="857885">
                    <a:moveTo>
                      <a:pt x="0" y="235822"/>
                    </a:moveTo>
                    <a:lnTo>
                      <a:pt x="247774" y="235822"/>
                    </a:lnTo>
                    <a:lnTo>
                      <a:pt x="483599" y="0"/>
                    </a:lnTo>
                  </a:path>
                  <a:path w="483870" h="857885">
                    <a:moveTo>
                      <a:pt x="247774" y="235822"/>
                    </a:moveTo>
                    <a:lnTo>
                      <a:pt x="247774" y="857398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43">
                <a:extLst>
                  <a:ext uri="{FF2B5EF4-FFF2-40B4-BE49-F238E27FC236}">
                    <a16:creationId xmlns:a16="http://schemas.microsoft.com/office/drawing/2014/main" id="{4D64A6A0-4AB8-4438-9026-A7D2B77F226D}"/>
                  </a:ext>
                </a:extLst>
              </p:cNvPr>
              <p:cNvSpPr/>
              <p:nvPr/>
            </p:nvSpPr>
            <p:spPr>
              <a:xfrm>
                <a:off x="5835088" y="1986245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74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74" y="0"/>
                    </a:lnTo>
                    <a:lnTo>
                      <a:pt x="82674" y="1218472"/>
                    </a:lnTo>
                    <a:close/>
                  </a:path>
                </a:pathLst>
              </a:custGeom>
              <a:solidFill>
                <a:srgbClr val="C8DAF7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44">
                <a:extLst>
                  <a:ext uri="{FF2B5EF4-FFF2-40B4-BE49-F238E27FC236}">
                    <a16:creationId xmlns:a16="http://schemas.microsoft.com/office/drawing/2014/main" id="{26DFE85A-1DCD-42C4-BDF8-4D3D23749D47}"/>
                  </a:ext>
                </a:extLst>
              </p:cNvPr>
              <p:cNvSpPr/>
              <p:nvPr/>
            </p:nvSpPr>
            <p:spPr>
              <a:xfrm>
                <a:off x="5917763" y="1679221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5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07024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0AE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45">
                <a:extLst>
                  <a:ext uri="{FF2B5EF4-FFF2-40B4-BE49-F238E27FC236}">
                    <a16:creationId xmlns:a16="http://schemas.microsoft.com/office/drawing/2014/main" id="{40C55CBE-3AF3-4DD9-9296-77E951ACEC88}"/>
                  </a:ext>
                </a:extLst>
              </p:cNvPr>
              <p:cNvSpPr/>
              <p:nvPr/>
            </p:nvSpPr>
            <p:spPr>
              <a:xfrm>
                <a:off x="5835088" y="1679221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74" y="307024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89699" y="0"/>
                    </a:lnTo>
                    <a:lnTo>
                      <a:pt x="82674" y="307024"/>
                    </a:lnTo>
                    <a:close/>
                  </a:path>
                </a:pathLst>
              </a:custGeom>
              <a:solidFill>
                <a:srgbClr val="D3E1F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46">
                <a:extLst>
                  <a:ext uri="{FF2B5EF4-FFF2-40B4-BE49-F238E27FC236}">
                    <a16:creationId xmlns:a16="http://schemas.microsoft.com/office/drawing/2014/main" id="{A662CFD7-602F-4CA6-BAB8-82922B80AF1D}"/>
                  </a:ext>
                </a:extLst>
              </p:cNvPr>
              <p:cNvSpPr/>
              <p:nvPr/>
            </p:nvSpPr>
            <p:spPr>
              <a:xfrm>
                <a:off x="5835088" y="1679221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5">
                    <a:moveTo>
                      <a:pt x="0" y="307024"/>
                    </a:moveTo>
                    <a:lnTo>
                      <a:pt x="307024" y="0"/>
                    </a:lnTo>
                    <a:lnTo>
                      <a:pt x="389699" y="0"/>
                    </a:lnTo>
                    <a:lnTo>
                      <a:pt x="389699" y="1218472"/>
                    </a:lnTo>
                    <a:lnTo>
                      <a:pt x="82674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5">
                    <a:moveTo>
                      <a:pt x="0" y="307024"/>
                    </a:moveTo>
                    <a:lnTo>
                      <a:pt x="82674" y="307024"/>
                    </a:lnTo>
                    <a:lnTo>
                      <a:pt x="389699" y="0"/>
                    </a:lnTo>
                  </a:path>
                  <a:path w="389889" h="1525905">
                    <a:moveTo>
                      <a:pt x="82674" y="307024"/>
                    </a:moveTo>
                    <a:lnTo>
                      <a:pt x="82674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47">
                <a:extLst>
                  <a:ext uri="{FF2B5EF4-FFF2-40B4-BE49-F238E27FC236}">
                    <a16:creationId xmlns:a16="http://schemas.microsoft.com/office/drawing/2014/main" id="{2FD0B918-9230-4795-8061-428570E44A72}"/>
                  </a:ext>
                </a:extLst>
              </p:cNvPr>
              <p:cNvSpPr/>
              <p:nvPr/>
            </p:nvSpPr>
            <p:spPr>
              <a:xfrm>
                <a:off x="5987487" y="1986245"/>
                <a:ext cx="83185" cy="1218565"/>
              </a:xfrm>
              <a:custGeom>
                <a:avLst/>
                <a:gdLst/>
                <a:ahLst/>
                <a:cxnLst/>
                <a:rect l="l" t="t" r="r" b="b"/>
                <a:pathLst>
                  <a:path w="83185" h="1218564">
                    <a:moveTo>
                      <a:pt x="82674" y="1218472"/>
                    </a:moveTo>
                    <a:lnTo>
                      <a:pt x="0" y="1218472"/>
                    </a:lnTo>
                    <a:lnTo>
                      <a:pt x="0" y="0"/>
                    </a:lnTo>
                    <a:lnTo>
                      <a:pt x="82674" y="0"/>
                    </a:lnTo>
                    <a:lnTo>
                      <a:pt x="82674" y="1218472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48">
                <a:extLst>
                  <a:ext uri="{FF2B5EF4-FFF2-40B4-BE49-F238E27FC236}">
                    <a16:creationId xmlns:a16="http://schemas.microsoft.com/office/drawing/2014/main" id="{151F04DA-FF73-45AC-9B3A-20C0A8740E80}"/>
                  </a:ext>
                </a:extLst>
              </p:cNvPr>
              <p:cNvSpPr/>
              <p:nvPr/>
            </p:nvSpPr>
            <p:spPr>
              <a:xfrm>
                <a:off x="6070162" y="1679221"/>
                <a:ext cx="30734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07339" h="1525905">
                    <a:moveTo>
                      <a:pt x="0" y="1525496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07024" y="1218472"/>
                    </a:lnTo>
                    <a:lnTo>
                      <a:pt x="0" y="1525496"/>
                    </a:lnTo>
                    <a:close/>
                  </a:path>
                </a:pathLst>
              </a:custGeom>
              <a:solidFill>
                <a:srgbClr val="A3A3A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49">
                <a:extLst>
                  <a:ext uri="{FF2B5EF4-FFF2-40B4-BE49-F238E27FC236}">
                    <a16:creationId xmlns:a16="http://schemas.microsoft.com/office/drawing/2014/main" id="{13ACE701-7298-45B1-B344-F3F973C8E63E}"/>
                  </a:ext>
                </a:extLst>
              </p:cNvPr>
              <p:cNvSpPr/>
              <p:nvPr/>
            </p:nvSpPr>
            <p:spPr>
              <a:xfrm>
                <a:off x="5987487" y="1679221"/>
                <a:ext cx="389890" cy="307340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307339">
                    <a:moveTo>
                      <a:pt x="82674" y="307024"/>
                    </a:moveTo>
                    <a:lnTo>
                      <a:pt x="0" y="307024"/>
                    </a:lnTo>
                    <a:lnTo>
                      <a:pt x="307024" y="0"/>
                    </a:lnTo>
                    <a:lnTo>
                      <a:pt x="389699" y="0"/>
                    </a:lnTo>
                    <a:lnTo>
                      <a:pt x="82674" y="307024"/>
                    </a:lnTo>
                    <a:close/>
                  </a:path>
                </a:pathLst>
              </a:custGeom>
              <a:solidFill>
                <a:srgbClr val="D6D6D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50">
                <a:extLst>
                  <a:ext uri="{FF2B5EF4-FFF2-40B4-BE49-F238E27FC236}">
                    <a16:creationId xmlns:a16="http://schemas.microsoft.com/office/drawing/2014/main" id="{2CB863B8-699C-4288-9AB4-198C4BF23CAC}"/>
                  </a:ext>
                </a:extLst>
              </p:cNvPr>
              <p:cNvSpPr/>
              <p:nvPr/>
            </p:nvSpPr>
            <p:spPr>
              <a:xfrm>
                <a:off x="5987487" y="1679221"/>
                <a:ext cx="389890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389889" h="1525905">
                    <a:moveTo>
                      <a:pt x="0" y="307024"/>
                    </a:moveTo>
                    <a:lnTo>
                      <a:pt x="307024" y="0"/>
                    </a:lnTo>
                    <a:lnTo>
                      <a:pt x="389699" y="0"/>
                    </a:lnTo>
                    <a:lnTo>
                      <a:pt x="389699" y="1218472"/>
                    </a:lnTo>
                    <a:lnTo>
                      <a:pt x="82674" y="1525496"/>
                    </a:lnTo>
                    <a:lnTo>
                      <a:pt x="0" y="1525496"/>
                    </a:lnTo>
                    <a:lnTo>
                      <a:pt x="0" y="307024"/>
                    </a:lnTo>
                    <a:close/>
                  </a:path>
                  <a:path w="389889" h="1525905">
                    <a:moveTo>
                      <a:pt x="0" y="307024"/>
                    </a:moveTo>
                    <a:lnTo>
                      <a:pt x="82674" y="307024"/>
                    </a:lnTo>
                    <a:lnTo>
                      <a:pt x="389699" y="0"/>
                    </a:lnTo>
                  </a:path>
                  <a:path w="389889" h="1525905">
                    <a:moveTo>
                      <a:pt x="82674" y="307024"/>
                    </a:moveTo>
                    <a:lnTo>
                      <a:pt x="82674" y="1525496"/>
                    </a:lnTo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" name="object 52">
              <a:extLst>
                <a:ext uri="{FF2B5EF4-FFF2-40B4-BE49-F238E27FC236}">
                  <a16:creationId xmlns:a16="http://schemas.microsoft.com/office/drawing/2014/main" id="{C7C5E65D-B08E-4078-8DD1-2B99F82C3A7B}"/>
                </a:ext>
              </a:extLst>
            </p:cNvPr>
            <p:cNvSpPr/>
            <p:nvPr/>
          </p:nvSpPr>
          <p:spPr>
            <a:xfrm>
              <a:off x="190774" y="1973720"/>
              <a:ext cx="1794821" cy="1196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3">
              <a:extLst>
                <a:ext uri="{FF2B5EF4-FFF2-40B4-BE49-F238E27FC236}">
                  <a16:creationId xmlns:a16="http://schemas.microsoft.com/office/drawing/2014/main" id="{D3998DBD-680F-43C1-9A90-2D6FF380DEF8}"/>
                </a:ext>
              </a:extLst>
            </p:cNvPr>
            <p:cNvSpPr txBox="1"/>
            <p:nvPr/>
          </p:nvSpPr>
          <p:spPr>
            <a:xfrm>
              <a:off x="690453" y="3270630"/>
              <a:ext cx="795655" cy="4101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ts val="1664"/>
                </a:lnSpc>
                <a:spcBef>
                  <a:spcPts val="10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Input: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1664"/>
                </a:lnSpc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x H x</a:t>
              </a:r>
              <a:r>
                <a:rPr sz="1400" spc="-11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</p:txBody>
        </p:sp>
        <p:grpSp>
          <p:nvGrpSpPr>
            <p:cNvPr id="6" name="object 54">
              <a:extLst>
                <a:ext uri="{FF2B5EF4-FFF2-40B4-BE49-F238E27FC236}">
                  <a16:creationId xmlns:a16="http://schemas.microsoft.com/office/drawing/2014/main" id="{36955389-3F0A-4459-9EE0-050BA2504BD5}"/>
                </a:ext>
              </a:extLst>
            </p:cNvPr>
            <p:cNvGrpSpPr/>
            <p:nvPr/>
          </p:nvGrpSpPr>
          <p:grpSpPr>
            <a:xfrm>
              <a:off x="7155235" y="1740108"/>
              <a:ext cx="1936114" cy="1438275"/>
              <a:chOff x="7155235" y="1740108"/>
              <a:chExt cx="1936114" cy="1438275"/>
            </a:xfrm>
          </p:grpSpPr>
          <p:sp>
            <p:nvSpPr>
              <p:cNvPr id="16" name="object 55">
                <a:extLst>
                  <a:ext uri="{FF2B5EF4-FFF2-40B4-BE49-F238E27FC236}">
                    <a16:creationId xmlns:a16="http://schemas.microsoft.com/office/drawing/2014/main" id="{21AB6C04-CA73-4C15-9262-0326C60ADA33}"/>
                  </a:ext>
                </a:extLst>
              </p:cNvPr>
              <p:cNvSpPr/>
              <p:nvPr/>
            </p:nvSpPr>
            <p:spPr>
              <a:xfrm>
                <a:off x="7155235" y="1743783"/>
                <a:ext cx="1936114" cy="1427480"/>
              </a:xfrm>
              <a:custGeom>
                <a:avLst/>
                <a:gdLst/>
                <a:ahLst/>
                <a:cxnLst/>
                <a:rect l="l" t="t" r="r" b="b"/>
                <a:pathLst>
                  <a:path w="1936115" h="1427480">
                    <a:moveTo>
                      <a:pt x="1935846" y="1427009"/>
                    </a:moveTo>
                    <a:lnTo>
                      <a:pt x="0" y="1427009"/>
                    </a:lnTo>
                    <a:lnTo>
                      <a:pt x="0" y="0"/>
                    </a:lnTo>
                    <a:lnTo>
                      <a:pt x="1935846" y="0"/>
                    </a:lnTo>
                    <a:lnTo>
                      <a:pt x="1935846" y="1427009"/>
                    </a:lnTo>
                    <a:close/>
                  </a:path>
                </a:pathLst>
              </a:custGeom>
              <a:solidFill>
                <a:srgbClr val="3D85C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56">
                <a:extLst>
                  <a:ext uri="{FF2B5EF4-FFF2-40B4-BE49-F238E27FC236}">
                    <a16:creationId xmlns:a16="http://schemas.microsoft.com/office/drawing/2014/main" id="{BDB599D5-62D8-4652-BF13-8606B09246BA}"/>
                  </a:ext>
                </a:extLst>
              </p:cNvPr>
              <p:cNvSpPr/>
              <p:nvPr/>
            </p:nvSpPr>
            <p:spPr>
              <a:xfrm>
                <a:off x="7157135" y="2283015"/>
                <a:ext cx="1931035" cy="891540"/>
              </a:xfrm>
              <a:custGeom>
                <a:avLst/>
                <a:gdLst/>
                <a:ahLst/>
                <a:cxnLst/>
                <a:rect l="l" t="t" r="r" b="b"/>
                <a:pathLst>
                  <a:path w="1931034" h="891539">
                    <a:moveTo>
                      <a:pt x="0" y="891378"/>
                    </a:moveTo>
                    <a:lnTo>
                      <a:pt x="0" y="0"/>
                    </a:lnTo>
                    <a:lnTo>
                      <a:pt x="56024" y="7339"/>
                    </a:lnTo>
                    <a:lnTo>
                      <a:pt x="36249" y="29347"/>
                    </a:lnTo>
                    <a:lnTo>
                      <a:pt x="181199" y="69697"/>
                    </a:lnTo>
                    <a:lnTo>
                      <a:pt x="154849" y="7339"/>
                    </a:lnTo>
                    <a:lnTo>
                      <a:pt x="329449" y="62357"/>
                    </a:lnTo>
                    <a:lnTo>
                      <a:pt x="1512196" y="194422"/>
                    </a:lnTo>
                    <a:lnTo>
                      <a:pt x="1927296" y="227429"/>
                    </a:lnTo>
                    <a:lnTo>
                      <a:pt x="1930596" y="887728"/>
                    </a:lnTo>
                    <a:lnTo>
                      <a:pt x="0" y="891378"/>
                    </a:lnTo>
                    <a:close/>
                  </a:path>
                </a:pathLst>
              </a:custGeom>
              <a:solidFill>
                <a:srgbClr val="69A84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57">
                <a:extLst>
                  <a:ext uri="{FF2B5EF4-FFF2-40B4-BE49-F238E27FC236}">
                    <a16:creationId xmlns:a16="http://schemas.microsoft.com/office/drawing/2014/main" id="{51EB13C6-0248-4F9A-90CB-DCEB3A886538}"/>
                  </a:ext>
                </a:extLst>
              </p:cNvPr>
              <p:cNvSpPr/>
              <p:nvPr/>
            </p:nvSpPr>
            <p:spPr>
              <a:xfrm>
                <a:off x="7160435" y="1740108"/>
                <a:ext cx="1927860" cy="785495"/>
              </a:xfrm>
              <a:custGeom>
                <a:avLst/>
                <a:gdLst/>
                <a:ahLst/>
                <a:cxnLst/>
                <a:rect l="l" t="t" r="r" b="b"/>
                <a:pathLst>
                  <a:path w="1927859" h="785494">
                    <a:moveTo>
                      <a:pt x="1927296" y="785010"/>
                    </a:moveTo>
                    <a:lnTo>
                      <a:pt x="0" y="740993"/>
                    </a:lnTo>
                    <a:lnTo>
                      <a:pt x="0" y="73362"/>
                    </a:lnTo>
                    <a:lnTo>
                      <a:pt x="39549" y="36687"/>
                    </a:lnTo>
                    <a:lnTo>
                      <a:pt x="32949" y="0"/>
                    </a:lnTo>
                    <a:lnTo>
                      <a:pt x="1162972" y="0"/>
                    </a:lnTo>
                    <a:lnTo>
                      <a:pt x="1146497" y="36687"/>
                    </a:lnTo>
                    <a:lnTo>
                      <a:pt x="1162972" y="99044"/>
                    </a:lnTo>
                    <a:lnTo>
                      <a:pt x="1202497" y="183419"/>
                    </a:lnTo>
                    <a:lnTo>
                      <a:pt x="1136622" y="190747"/>
                    </a:lnTo>
                    <a:lnTo>
                      <a:pt x="1100372" y="249441"/>
                    </a:lnTo>
                    <a:lnTo>
                      <a:pt x="1080597" y="330141"/>
                    </a:lnTo>
                    <a:lnTo>
                      <a:pt x="952123" y="348484"/>
                    </a:lnTo>
                    <a:lnTo>
                      <a:pt x="981773" y="425519"/>
                    </a:lnTo>
                    <a:lnTo>
                      <a:pt x="1304622" y="542906"/>
                    </a:lnTo>
                    <a:lnTo>
                      <a:pt x="1301347" y="484214"/>
                    </a:lnTo>
                    <a:lnTo>
                      <a:pt x="1330997" y="385169"/>
                    </a:lnTo>
                    <a:lnTo>
                      <a:pt x="1360647" y="476874"/>
                    </a:lnTo>
                    <a:lnTo>
                      <a:pt x="1393597" y="377831"/>
                    </a:lnTo>
                    <a:lnTo>
                      <a:pt x="1423247" y="454866"/>
                    </a:lnTo>
                    <a:lnTo>
                      <a:pt x="1396897" y="550246"/>
                    </a:lnTo>
                    <a:lnTo>
                      <a:pt x="1548421" y="377831"/>
                    </a:lnTo>
                    <a:lnTo>
                      <a:pt x="1660446" y="440199"/>
                    </a:lnTo>
                    <a:lnTo>
                      <a:pt x="1680221" y="388834"/>
                    </a:lnTo>
                    <a:lnTo>
                      <a:pt x="1709871" y="491551"/>
                    </a:lnTo>
                    <a:lnTo>
                      <a:pt x="1755996" y="469534"/>
                    </a:lnTo>
                    <a:lnTo>
                      <a:pt x="1805396" y="506221"/>
                    </a:lnTo>
                    <a:lnTo>
                      <a:pt x="1854821" y="447526"/>
                    </a:lnTo>
                    <a:lnTo>
                      <a:pt x="1927296" y="447526"/>
                    </a:lnTo>
                    <a:lnTo>
                      <a:pt x="1927296" y="785010"/>
                    </a:lnTo>
                    <a:close/>
                  </a:path>
                </a:pathLst>
              </a:custGeom>
              <a:solidFill>
                <a:srgbClr val="C17BA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58">
                <a:extLst>
                  <a:ext uri="{FF2B5EF4-FFF2-40B4-BE49-F238E27FC236}">
                    <a16:creationId xmlns:a16="http://schemas.microsoft.com/office/drawing/2014/main" id="{DD73FF20-9780-452F-BF76-E2021B7C0D12}"/>
                  </a:ext>
                </a:extLst>
              </p:cNvPr>
              <p:cNvSpPr/>
              <p:nvPr/>
            </p:nvSpPr>
            <p:spPr>
              <a:xfrm>
                <a:off x="7384459" y="1751113"/>
                <a:ext cx="1380490" cy="1427480"/>
              </a:xfrm>
              <a:custGeom>
                <a:avLst/>
                <a:gdLst/>
                <a:ahLst/>
                <a:cxnLst/>
                <a:rect l="l" t="t" r="r" b="b"/>
                <a:pathLst>
                  <a:path w="1380490" h="1427480">
                    <a:moveTo>
                      <a:pt x="543598" y="1426954"/>
                    </a:moveTo>
                    <a:lnTo>
                      <a:pt x="520548" y="1247204"/>
                    </a:lnTo>
                    <a:lnTo>
                      <a:pt x="484299" y="1111480"/>
                    </a:lnTo>
                    <a:lnTo>
                      <a:pt x="467824" y="957430"/>
                    </a:lnTo>
                    <a:lnTo>
                      <a:pt x="405224" y="1063805"/>
                    </a:lnTo>
                    <a:lnTo>
                      <a:pt x="375574" y="1041805"/>
                    </a:lnTo>
                    <a:lnTo>
                      <a:pt x="398649" y="1140830"/>
                    </a:lnTo>
                    <a:lnTo>
                      <a:pt x="359099" y="1155505"/>
                    </a:lnTo>
                    <a:lnTo>
                      <a:pt x="329474" y="1148155"/>
                    </a:lnTo>
                    <a:lnTo>
                      <a:pt x="332749" y="1074805"/>
                    </a:lnTo>
                    <a:lnTo>
                      <a:pt x="326174" y="983105"/>
                    </a:lnTo>
                    <a:lnTo>
                      <a:pt x="299799" y="917080"/>
                    </a:lnTo>
                    <a:lnTo>
                      <a:pt x="293224" y="964755"/>
                    </a:lnTo>
                    <a:lnTo>
                      <a:pt x="306399" y="1063805"/>
                    </a:lnTo>
                    <a:lnTo>
                      <a:pt x="296524" y="1151830"/>
                    </a:lnTo>
                    <a:lnTo>
                      <a:pt x="309699" y="1206855"/>
                    </a:lnTo>
                    <a:lnTo>
                      <a:pt x="270149" y="1195855"/>
                    </a:lnTo>
                    <a:lnTo>
                      <a:pt x="270149" y="1324254"/>
                    </a:lnTo>
                    <a:lnTo>
                      <a:pt x="273449" y="1423279"/>
                    </a:lnTo>
                    <a:lnTo>
                      <a:pt x="164724" y="1415954"/>
                    </a:lnTo>
                    <a:lnTo>
                      <a:pt x="187799" y="1335254"/>
                    </a:lnTo>
                    <a:lnTo>
                      <a:pt x="214149" y="1221530"/>
                    </a:lnTo>
                    <a:lnTo>
                      <a:pt x="210849" y="1122505"/>
                    </a:lnTo>
                    <a:lnTo>
                      <a:pt x="207574" y="994105"/>
                    </a:lnTo>
                    <a:lnTo>
                      <a:pt x="177899" y="851030"/>
                    </a:lnTo>
                    <a:lnTo>
                      <a:pt x="135074" y="803355"/>
                    </a:lnTo>
                    <a:lnTo>
                      <a:pt x="108724" y="660291"/>
                    </a:lnTo>
                    <a:lnTo>
                      <a:pt x="115299" y="539241"/>
                    </a:lnTo>
                    <a:lnTo>
                      <a:pt x="125199" y="476871"/>
                    </a:lnTo>
                    <a:lnTo>
                      <a:pt x="112024" y="381504"/>
                    </a:lnTo>
                    <a:lnTo>
                      <a:pt x="141674" y="337479"/>
                    </a:lnTo>
                    <a:lnTo>
                      <a:pt x="105424" y="330139"/>
                    </a:lnTo>
                    <a:lnTo>
                      <a:pt x="36249" y="260441"/>
                    </a:lnTo>
                    <a:lnTo>
                      <a:pt x="0" y="190747"/>
                    </a:lnTo>
                    <a:lnTo>
                      <a:pt x="42824" y="143067"/>
                    </a:lnTo>
                    <a:lnTo>
                      <a:pt x="128499" y="139392"/>
                    </a:lnTo>
                    <a:lnTo>
                      <a:pt x="230624" y="179742"/>
                    </a:lnTo>
                    <a:lnTo>
                      <a:pt x="260274" y="113722"/>
                    </a:lnTo>
                    <a:lnTo>
                      <a:pt x="319574" y="22007"/>
                    </a:lnTo>
                    <a:lnTo>
                      <a:pt x="424999" y="0"/>
                    </a:lnTo>
                    <a:lnTo>
                      <a:pt x="500773" y="7339"/>
                    </a:lnTo>
                    <a:lnTo>
                      <a:pt x="543598" y="66032"/>
                    </a:lnTo>
                    <a:lnTo>
                      <a:pt x="556773" y="113722"/>
                    </a:lnTo>
                    <a:lnTo>
                      <a:pt x="589723" y="161399"/>
                    </a:lnTo>
                    <a:lnTo>
                      <a:pt x="596323" y="209089"/>
                    </a:lnTo>
                    <a:lnTo>
                      <a:pt x="645723" y="172414"/>
                    </a:lnTo>
                    <a:lnTo>
                      <a:pt x="714923" y="183417"/>
                    </a:lnTo>
                    <a:lnTo>
                      <a:pt x="767623" y="227432"/>
                    </a:lnTo>
                    <a:lnTo>
                      <a:pt x="754448" y="271456"/>
                    </a:lnTo>
                    <a:lnTo>
                      <a:pt x="645723" y="374164"/>
                    </a:lnTo>
                    <a:lnTo>
                      <a:pt x="569973" y="385169"/>
                    </a:lnTo>
                    <a:lnTo>
                      <a:pt x="566673" y="447526"/>
                    </a:lnTo>
                    <a:lnTo>
                      <a:pt x="662198" y="410851"/>
                    </a:lnTo>
                    <a:lnTo>
                      <a:pt x="744573" y="410851"/>
                    </a:lnTo>
                    <a:lnTo>
                      <a:pt x="840098" y="355821"/>
                    </a:lnTo>
                    <a:lnTo>
                      <a:pt x="919173" y="385169"/>
                    </a:lnTo>
                    <a:lnTo>
                      <a:pt x="965298" y="432859"/>
                    </a:lnTo>
                    <a:lnTo>
                      <a:pt x="1090497" y="506218"/>
                    </a:lnTo>
                    <a:lnTo>
                      <a:pt x="1202497" y="443861"/>
                    </a:lnTo>
                    <a:lnTo>
                      <a:pt x="1255222" y="557583"/>
                    </a:lnTo>
                    <a:lnTo>
                      <a:pt x="1314522" y="550243"/>
                    </a:lnTo>
                    <a:lnTo>
                      <a:pt x="1380422" y="586918"/>
                    </a:lnTo>
                    <a:lnTo>
                      <a:pt x="1363947" y="645613"/>
                    </a:lnTo>
                    <a:lnTo>
                      <a:pt x="1304647" y="660291"/>
                    </a:lnTo>
                    <a:lnTo>
                      <a:pt x="1288172" y="722648"/>
                    </a:lnTo>
                    <a:lnTo>
                      <a:pt x="1373822" y="953755"/>
                    </a:lnTo>
                    <a:lnTo>
                      <a:pt x="1360647" y="994105"/>
                    </a:lnTo>
                    <a:lnTo>
                      <a:pt x="1284872" y="1034455"/>
                    </a:lnTo>
                    <a:lnTo>
                      <a:pt x="1222272" y="994105"/>
                    </a:lnTo>
                    <a:lnTo>
                      <a:pt x="1074022" y="931730"/>
                    </a:lnTo>
                    <a:lnTo>
                      <a:pt x="1060847" y="979430"/>
                    </a:lnTo>
                    <a:lnTo>
                      <a:pt x="1024597" y="953755"/>
                    </a:lnTo>
                    <a:lnTo>
                      <a:pt x="1021322" y="1107805"/>
                    </a:lnTo>
                    <a:lnTo>
                      <a:pt x="1018022" y="1210530"/>
                    </a:lnTo>
                    <a:lnTo>
                      <a:pt x="1070722" y="1349929"/>
                    </a:lnTo>
                    <a:lnTo>
                      <a:pt x="1057547" y="1397629"/>
                    </a:lnTo>
                    <a:lnTo>
                      <a:pt x="1008122" y="1390279"/>
                    </a:lnTo>
                    <a:lnTo>
                      <a:pt x="985073" y="1338929"/>
                    </a:lnTo>
                    <a:lnTo>
                      <a:pt x="971898" y="1210530"/>
                    </a:lnTo>
                    <a:lnTo>
                      <a:pt x="945548" y="1126155"/>
                    </a:lnTo>
                    <a:lnTo>
                      <a:pt x="942248" y="1001430"/>
                    </a:lnTo>
                    <a:lnTo>
                      <a:pt x="905998" y="1056455"/>
                    </a:lnTo>
                    <a:lnTo>
                      <a:pt x="856573" y="1041805"/>
                    </a:lnTo>
                    <a:lnTo>
                      <a:pt x="800573" y="957430"/>
                    </a:lnTo>
                    <a:lnTo>
                      <a:pt x="830223" y="1096805"/>
                    </a:lnTo>
                    <a:lnTo>
                      <a:pt x="800573" y="1188530"/>
                    </a:lnTo>
                    <a:lnTo>
                      <a:pt x="830223" y="1316904"/>
                    </a:lnTo>
                    <a:lnTo>
                      <a:pt x="846698" y="1404954"/>
                    </a:lnTo>
                    <a:lnTo>
                      <a:pt x="767623" y="1397629"/>
                    </a:lnTo>
                    <a:lnTo>
                      <a:pt x="764348" y="1342579"/>
                    </a:lnTo>
                    <a:lnTo>
                      <a:pt x="751148" y="1294904"/>
                    </a:lnTo>
                    <a:lnTo>
                      <a:pt x="761048" y="1159180"/>
                    </a:lnTo>
                    <a:lnTo>
                      <a:pt x="744573" y="1140830"/>
                    </a:lnTo>
                    <a:lnTo>
                      <a:pt x="741273" y="1093155"/>
                    </a:lnTo>
                    <a:lnTo>
                      <a:pt x="705048" y="898730"/>
                    </a:lnTo>
                    <a:lnTo>
                      <a:pt x="635848" y="895055"/>
                    </a:lnTo>
                    <a:lnTo>
                      <a:pt x="645723" y="939080"/>
                    </a:lnTo>
                    <a:lnTo>
                      <a:pt x="632548" y="1005105"/>
                    </a:lnTo>
                    <a:lnTo>
                      <a:pt x="652323" y="1162855"/>
                    </a:lnTo>
                    <a:lnTo>
                      <a:pt x="606198" y="1173855"/>
                    </a:lnTo>
                    <a:lnTo>
                      <a:pt x="602898" y="1063805"/>
                    </a:lnTo>
                    <a:lnTo>
                      <a:pt x="583123" y="902380"/>
                    </a:lnTo>
                    <a:lnTo>
                      <a:pt x="579848" y="1085805"/>
                    </a:lnTo>
                    <a:lnTo>
                      <a:pt x="593023" y="1166505"/>
                    </a:lnTo>
                    <a:lnTo>
                      <a:pt x="583123" y="1232555"/>
                    </a:lnTo>
                    <a:lnTo>
                      <a:pt x="602898" y="1316904"/>
                    </a:lnTo>
                    <a:lnTo>
                      <a:pt x="635848" y="1419629"/>
                    </a:lnTo>
                    <a:lnTo>
                      <a:pt x="543598" y="1426954"/>
                    </a:lnTo>
                    <a:close/>
                  </a:path>
                </a:pathLst>
              </a:custGeom>
              <a:solidFill>
                <a:srgbClr val="7E6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59">
              <a:extLst>
                <a:ext uri="{FF2B5EF4-FFF2-40B4-BE49-F238E27FC236}">
                  <a16:creationId xmlns:a16="http://schemas.microsoft.com/office/drawing/2014/main" id="{B39822C9-7069-4886-BB45-C3CEFEF5A457}"/>
                </a:ext>
              </a:extLst>
            </p:cNvPr>
            <p:cNvSpPr txBox="1"/>
            <p:nvPr/>
          </p:nvSpPr>
          <p:spPr>
            <a:xfrm>
              <a:off x="7698904" y="3371433"/>
              <a:ext cx="1066045" cy="418632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234950" marR="5080" indent="-222885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Predictions: 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 x</a:t>
              </a:r>
              <a:r>
                <a:rPr sz="1400" spc="-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8" name="object 60">
              <a:extLst>
                <a:ext uri="{FF2B5EF4-FFF2-40B4-BE49-F238E27FC236}">
                  <a16:creationId xmlns:a16="http://schemas.microsoft.com/office/drawing/2014/main" id="{2FC8DE8F-E858-4238-B57D-E45EB6290964}"/>
                </a:ext>
              </a:extLst>
            </p:cNvPr>
            <p:cNvSpPr txBox="1"/>
            <p:nvPr/>
          </p:nvSpPr>
          <p:spPr>
            <a:xfrm>
              <a:off x="2207896" y="977436"/>
              <a:ext cx="4391025" cy="2022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1664"/>
                </a:lnSpc>
                <a:spcBef>
                  <a:spcPts val="100"/>
                </a:spcBef>
              </a:pPr>
              <a:r>
                <a:rPr lang="zh-CN" altLang="en-US" sz="1400" spc="-5" dirty="0">
                  <a:latin typeface="Arial"/>
                  <a:cs typeface="Arial"/>
                </a:rPr>
                <a:t>把网络设计成一堆卷积层，网络内部有</a:t>
              </a:r>
              <a:r>
                <a:rPr lang="zh-CN" altLang="en-US" sz="1400" spc="-5" dirty="0">
                  <a:solidFill>
                    <a:srgbClr val="FF0000"/>
                  </a:solidFill>
                  <a:latin typeface="Arial"/>
                  <a:cs typeface="Arial"/>
                </a:rPr>
                <a:t>下采样</a:t>
              </a:r>
              <a:r>
                <a:rPr lang="zh-CN" altLang="en-US" sz="1400" spc="-5" dirty="0">
                  <a:latin typeface="Arial"/>
                  <a:cs typeface="Arial"/>
                </a:rPr>
                <a:t>和</a:t>
              </a:r>
              <a:r>
                <a:rPr lang="zh-CN" altLang="en-US" sz="1400" spc="-5" dirty="0">
                  <a:solidFill>
                    <a:srgbClr val="0000FF"/>
                  </a:solidFill>
                  <a:latin typeface="Arial"/>
                  <a:cs typeface="Arial"/>
                </a:rPr>
                <a:t>上采样</a:t>
              </a:r>
              <a:r>
                <a:rPr lang="zh-CN" altLang="en-US" sz="1400" spc="-5" dirty="0">
                  <a:latin typeface="Arial"/>
                  <a:cs typeface="Arial"/>
                </a:rPr>
                <a:t>。</a:t>
              </a:r>
              <a:endParaRPr lang="en-US" altLang="zh-CN" sz="1400" spc="-5" dirty="0">
                <a:latin typeface="Arial"/>
                <a:cs typeface="Arial"/>
              </a:endParaRPr>
            </a:p>
          </p:txBody>
        </p:sp>
        <p:sp>
          <p:nvSpPr>
            <p:cNvPr id="9" name="object 61">
              <a:extLst>
                <a:ext uri="{FF2B5EF4-FFF2-40B4-BE49-F238E27FC236}">
                  <a16:creationId xmlns:a16="http://schemas.microsoft.com/office/drawing/2014/main" id="{E7BD8C9E-B090-4C72-8226-1008458C14FF}"/>
                </a:ext>
              </a:extLst>
            </p:cNvPr>
            <p:cNvSpPr txBox="1"/>
            <p:nvPr/>
          </p:nvSpPr>
          <p:spPr>
            <a:xfrm>
              <a:off x="1922975" y="3300653"/>
              <a:ext cx="1221105" cy="419837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38100" marR="30480" indent="21209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High-res:  </a:t>
              </a:r>
              <a:r>
                <a:rPr sz="1400" spc="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sz="1350" spc="7" baseline="-3086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H/2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W/2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62">
              <a:extLst>
                <a:ext uri="{FF2B5EF4-FFF2-40B4-BE49-F238E27FC236}">
                  <a16:creationId xmlns:a16="http://schemas.microsoft.com/office/drawing/2014/main" id="{32163B79-DC1C-4835-9C5C-9DE84E8852DF}"/>
                </a:ext>
              </a:extLst>
            </p:cNvPr>
            <p:cNvSpPr txBox="1"/>
            <p:nvPr/>
          </p:nvSpPr>
          <p:spPr>
            <a:xfrm>
              <a:off x="5462363" y="3300653"/>
              <a:ext cx="1221105" cy="419837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38100" marR="30480" indent="212090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High-res:  </a:t>
              </a:r>
              <a:r>
                <a:rPr sz="1400" spc="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sz="1350" spc="7" baseline="-3086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H/2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W/2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bject 63">
              <a:extLst>
                <a:ext uri="{FF2B5EF4-FFF2-40B4-BE49-F238E27FC236}">
                  <a16:creationId xmlns:a16="http://schemas.microsoft.com/office/drawing/2014/main" id="{962DEDAA-D9FE-4FFD-9C0E-7520F6E79381}"/>
                </a:ext>
              </a:extLst>
            </p:cNvPr>
            <p:cNvSpPr txBox="1"/>
            <p:nvPr/>
          </p:nvSpPr>
          <p:spPr>
            <a:xfrm>
              <a:off x="3003394" y="1548942"/>
              <a:ext cx="1221105" cy="419837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38100" marR="30480" indent="221615">
                <a:lnSpc>
                  <a:spcPts val="1650"/>
                </a:lnSpc>
                <a:spcBef>
                  <a:spcPts val="180"/>
                </a:spcBef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Med-res:  </a:t>
              </a:r>
              <a:r>
                <a:rPr sz="1400" spc="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sz="1350" spc="7" baseline="-3086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H/4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W/4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64">
              <a:extLst>
                <a:ext uri="{FF2B5EF4-FFF2-40B4-BE49-F238E27FC236}">
                  <a16:creationId xmlns:a16="http://schemas.microsoft.com/office/drawing/2014/main" id="{B077060B-BF2F-46E5-926F-EB41EC88E3D1}"/>
                </a:ext>
              </a:extLst>
            </p:cNvPr>
            <p:cNvSpPr txBox="1"/>
            <p:nvPr/>
          </p:nvSpPr>
          <p:spPr>
            <a:xfrm>
              <a:off x="4679790" y="1548942"/>
              <a:ext cx="1221105" cy="419837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38100" marR="30480" indent="221615">
                <a:lnSpc>
                  <a:spcPts val="1650"/>
                </a:lnSpc>
                <a:spcBef>
                  <a:spcPts val="180"/>
                </a:spcBef>
              </a:pP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Med-res:  </a:t>
              </a:r>
              <a:r>
                <a:rPr sz="1400" spc="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sz="1350" spc="7" baseline="-3086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H/4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W/4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bject 65">
              <a:extLst>
                <a:ext uri="{FF2B5EF4-FFF2-40B4-BE49-F238E27FC236}">
                  <a16:creationId xmlns:a16="http://schemas.microsoft.com/office/drawing/2014/main" id="{E1428307-54F8-436E-97C7-3DA345988970}"/>
                </a:ext>
              </a:extLst>
            </p:cNvPr>
            <p:cNvSpPr txBox="1"/>
            <p:nvPr/>
          </p:nvSpPr>
          <p:spPr>
            <a:xfrm>
              <a:off x="3504716" y="2815479"/>
              <a:ext cx="1485064" cy="443942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50800" marR="43180" indent="231775">
                <a:lnSpc>
                  <a:spcPts val="1650"/>
                </a:lnSpc>
                <a:spcBef>
                  <a:spcPts val="180"/>
                </a:spcBef>
              </a:pP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Low-res:  </a:t>
              </a:r>
              <a:endPara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50800" marR="43180" indent="231775">
                <a:lnSpc>
                  <a:spcPts val="1650"/>
                </a:lnSpc>
                <a:spcBef>
                  <a:spcPts val="180"/>
                </a:spcBef>
              </a:pPr>
              <a:r>
                <a:rPr sz="1400" spc="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sz="1350" spc="7" baseline="-339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H/4 </a:t>
              </a:r>
              <a:r>
                <a:rPr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sz="1400" spc="-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400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W/4</a:t>
              </a:r>
              <a:endParaRPr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66">
              <a:extLst>
                <a:ext uri="{FF2B5EF4-FFF2-40B4-BE49-F238E27FC236}">
                  <a16:creationId xmlns:a16="http://schemas.microsoft.com/office/drawing/2014/main" id="{75315CB3-2C8A-4D9B-9899-769A74F5FD5B}"/>
                </a:ext>
              </a:extLst>
            </p:cNvPr>
            <p:cNvSpPr txBox="1"/>
            <p:nvPr/>
          </p:nvSpPr>
          <p:spPr>
            <a:xfrm>
              <a:off x="382949" y="1012335"/>
              <a:ext cx="1338580" cy="416824"/>
            </a:xfrm>
            <a:prstGeom prst="rect">
              <a:avLst/>
            </a:prstGeom>
          </p:spPr>
          <p:txBody>
            <a:bodyPr vert="horz" wrap="square" lIns="0" tIns="22860" rIns="0" bIns="0" rtlCol="0">
              <a:spAutoFit/>
            </a:bodyPr>
            <a:lstStyle/>
            <a:p>
              <a:pPr marL="12700" marR="5080">
                <a:lnSpc>
                  <a:spcPts val="1650"/>
                </a:lnSpc>
                <a:spcBef>
                  <a:spcPts val="180"/>
                </a:spcBef>
              </a:pPr>
              <a:r>
                <a:rPr lang="zh-CN" altLang="en-US" sz="1400" b="1" spc="-5" dirty="0">
                  <a:solidFill>
                    <a:srgbClr val="FF0000"/>
                  </a:solidFill>
                  <a:latin typeface="Arial"/>
                  <a:cs typeface="Arial"/>
                </a:rPr>
                <a:t>下采样，集合，分步卷积。</a:t>
              </a:r>
            </a:p>
          </p:txBody>
        </p:sp>
        <p:sp>
          <p:nvSpPr>
            <p:cNvPr id="15" name="object 67">
              <a:extLst>
                <a:ext uri="{FF2B5EF4-FFF2-40B4-BE49-F238E27FC236}">
                  <a16:creationId xmlns:a16="http://schemas.microsoft.com/office/drawing/2014/main" id="{AA0DA5C3-9DEA-48FD-B6D6-1BA19E04A7E6}"/>
                </a:ext>
              </a:extLst>
            </p:cNvPr>
            <p:cNvSpPr txBox="1"/>
            <p:nvPr/>
          </p:nvSpPr>
          <p:spPr>
            <a:xfrm>
              <a:off x="7085288" y="1012335"/>
              <a:ext cx="1092200" cy="2022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1664"/>
                </a:lnSpc>
                <a:spcBef>
                  <a:spcPts val="100"/>
                </a:spcBef>
              </a:pPr>
              <a:r>
                <a:rPr lang="zh-CN" altLang="en-US" sz="1400" b="1" spc="-5" dirty="0">
                  <a:solidFill>
                    <a:srgbClr val="0000FF"/>
                  </a:solidFill>
                  <a:latin typeface="Arial"/>
                  <a:cs typeface="Arial"/>
                </a:rPr>
                <a:t>上采样</a:t>
              </a:r>
              <a:endParaRPr sz="1400" dirty="0">
                <a:latin typeface="Arial"/>
                <a:cs typeface="Arial"/>
              </a:endParaRPr>
            </a:p>
          </p:txBody>
        </p:sp>
      </p:grpSp>
      <p:sp>
        <p:nvSpPr>
          <p:cNvPr id="69" name="object 2">
            <a:extLst>
              <a:ext uri="{FF2B5EF4-FFF2-40B4-BE49-F238E27FC236}">
                <a16:creationId xmlns:a16="http://schemas.microsoft.com/office/drawing/2014/main" id="{7461D3D3-38D5-4892-B136-E4F03BB85CF0}"/>
              </a:ext>
            </a:extLst>
          </p:cNvPr>
          <p:cNvSpPr txBox="1">
            <a:spLocks/>
          </p:cNvSpPr>
          <p:nvPr/>
        </p:nvSpPr>
        <p:spPr bwMode="gray">
          <a:xfrm>
            <a:off x="3347864" y="404664"/>
            <a:ext cx="3240737" cy="45243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语义分割：全卷积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65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773402A0-7DAF-4404-A16D-78FFFB67F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73889"/>
              </p:ext>
            </p:extLst>
          </p:nvPr>
        </p:nvGraphicFramePr>
        <p:xfrm>
          <a:off x="574328" y="3166815"/>
          <a:ext cx="928862" cy="656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0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4">
            <a:extLst>
              <a:ext uri="{FF2B5EF4-FFF2-40B4-BE49-F238E27FC236}">
                <a16:creationId xmlns:a16="http://schemas.microsoft.com/office/drawing/2014/main" id="{4EFC53FC-1C0C-4BD3-B1FC-1B925DECBCFA}"/>
              </a:ext>
            </a:extLst>
          </p:cNvPr>
          <p:cNvSpPr txBox="1"/>
          <p:nvPr/>
        </p:nvSpPr>
        <p:spPr>
          <a:xfrm>
            <a:off x="509632" y="4464911"/>
            <a:ext cx="109522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2 x 2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EB2BD1E-327E-4101-8ABB-21AED17479FC}"/>
              </a:ext>
            </a:extLst>
          </p:cNvPr>
          <p:cNvSpPr txBox="1"/>
          <p:nvPr/>
        </p:nvSpPr>
        <p:spPr>
          <a:xfrm>
            <a:off x="2434414" y="4464911"/>
            <a:ext cx="12631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4 x 4</a:t>
            </a: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CBCEFF8E-09F7-4044-9620-BF627C1D0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60340"/>
              </p:ext>
            </p:extLst>
          </p:nvPr>
        </p:nvGraphicFramePr>
        <p:xfrm>
          <a:off x="2185376" y="2806166"/>
          <a:ext cx="1857723" cy="1312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0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38100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1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38100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7">
            <a:extLst>
              <a:ext uri="{FF2B5EF4-FFF2-40B4-BE49-F238E27FC236}">
                <a16:creationId xmlns:a16="http://schemas.microsoft.com/office/drawing/2014/main" id="{201D6BFD-6358-4E82-AAEC-E073E89E9F6A}"/>
              </a:ext>
            </a:extLst>
          </p:cNvPr>
          <p:cNvSpPr txBox="1"/>
          <p:nvPr/>
        </p:nvSpPr>
        <p:spPr>
          <a:xfrm>
            <a:off x="286766" y="2757739"/>
            <a:ext cx="182768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sz="14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object 8">
            <a:extLst>
              <a:ext uri="{FF2B5EF4-FFF2-40B4-BE49-F238E27FC236}">
                <a16:creationId xmlns:a16="http://schemas.microsoft.com/office/drawing/2014/main" id="{F763C071-1FBF-4526-81FC-539DA044DC7A}"/>
              </a:ext>
            </a:extLst>
          </p:cNvPr>
          <p:cNvGrpSpPr/>
          <p:nvPr/>
        </p:nvGrpSpPr>
        <p:grpSpPr>
          <a:xfrm>
            <a:off x="1566037" y="3538357"/>
            <a:ext cx="547611" cy="45719"/>
            <a:chOff x="2017495" y="2402550"/>
            <a:chExt cx="451484" cy="41275"/>
          </a:xfrm>
        </p:grpSpPr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B6D767AD-6F6A-4B21-B60F-868625188F20}"/>
                </a:ext>
              </a:extLst>
            </p:cNvPr>
            <p:cNvSpPr/>
            <p:nvPr/>
          </p:nvSpPr>
          <p:spPr>
            <a:xfrm>
              <a:off x="2017495" y="24230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60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439E6178-C4D5-47AA-BF1E-D3B9C355FE21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7101E82D-6B3A-4E95-B65A-FDA9326A93CB}"/>
                </a:ext>
              </a:extLst>
            </p:cNvPr>
            <p:cNvSpPr/>
            <p:nvPr/>
          </p:nvSpPr>
          <p:spPr>
            <a:xfrm>
              <a:off x="2420845" y="24073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E99AECB3-B066-4676-AF21-B2BEC11BA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73906"/>
              </p:ext>
            </p:extLst>
          </p:nvPr>
        </p:nvGraphicFramePr>
        <p:xfrm>
          <a:off x="5121194" y="3133515"/>
          <a:ext cx="928862" cy="656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067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67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3">
            <a:extLst>
              <a:ext uri="{FF2B5EF4-FFF2-40B4-BE49-F238E27FC236}">
                <a16:creationId xmlns:a16="http://schemas.microsoft.com/office/drawing/2014/main" id="{36812250-8870-4A33-832E-226BE8391931}"/>
              </a:ext>
            </a:extLst>
          </p:cNvPr>
          <p:cNvSpPr txBox="1"/>
          <p:nvPr/>
        </p:nvSpPr>
        <p:spPr>
          <a:xfrm>
            <a:off x="5056498" y="4431612"/>
            <a:ext cx="109522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2 x 2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00A2A073-2DDC-4B1F-93B9-3EB1632CA6E3}"/>
              </a:ext>
            </a:extLst>
          </p:cNvPr>
          <p:cNvSpPr txBox="1"/>
          <p:nvPr/>
        </p:nvSpPr>
        <p:spPr>
          <a:xfrm>
            <a:off x="6981279" y="4431612"/>
            <a:ext cx="12631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4 x 4</a:t>
            </a:r>
          </a:p>
        </p:txBody>
      </p:sp>
      <p:graphicFrame>
        <p:nvGraphicFramePr>
          <p:cNvPr id="14" name="object 15">
            <a:extLst>
              <a:ext uri="{FF2B5EF4-FFF2-40B4-BE49-F238E27FC236}">
                <a16:creationId xmlns:a16="http://schemas.microsoft.com/office/drawing/2014/main" id="{6C24723B-F449-41F9-857F-18FB8F009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315341"/>
              </p:ext>
            </p:extLst>
          </p:nvPr>
        </p:nvGraphicFramePr>
        <p:xfrm>
          <a:off x="6732240" y="2772866"/>
          <a:ext cx="1857722" cy="1312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067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91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943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67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38100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38100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6">
            <a:extLst>
              <a:ext uri="{FF2B5EF4-FFF2-40B4-BE49-F238E27FC236}">
                <a16:creationId xmlns:a16="http://schemas.microsoft.com/office/drawing/2014/main" id="{99FBC52C-AB8A-454A-976A-06710D6292E8}"/>
              </a:ext>
            </a:extLst>
          </p:cNvPr>
          <p:cNvSpPr txBox="1"/>
          <p:nvPr/>
        </p:nvSpPr>
        <p:spPr>
          <a:xfrm>
            <a:off x="4833627" y="2724440"/>
            <a:ext cx="149187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“Bed of Nails”</a:t>
            </a:r>
          </a:p>
        </p:txBody>
      </p:sp>
      <p:grpSp>
        <p:nvGrpSpPr>
          <p:cNvPr id="16" name="object 17">
            <a:extLst>
              <a:ext uri="{FF2B5EF4-FFF2-40B4-BE49-F238E27FC236}">
                <a16:creationId xmlns:a16="http://schemas.microsoft.com/office/drawing/2014/main" id="{71ABE6C7-1440-432A-ADC2-92D426AEB023}"/>
              </a:ext>
            </a:extLst>
          </p:cNvPr>
          <p:cNvGrpSpPr/>
          <p:nvPr/>
        </p:nvGrpSpPr>
        <p:grpSpPr>
          <a:xfrm>
            <a:off x="6112904" y="3505057"/>
            <a:ext cx="547611" cy="45719"/>
            <a:chOff x="6564362" y="2369250"/>
            <a:chExt cx="451484" cy="41275"/>
          </a:xfrm>
        </p:grpSpPr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6D8C00F6-A7F2-4852-9F9F-916D100939F7}"/>
                </a:ext>
              </a:extLst>
            </p:cNvPr>
            <p:cNvSpPr/>
            <p:nvPr/>
          </p:nvSpPr>
          <p:spPr>
            <a:xfrm>
              <a:off x="6564362" y="2389745"/>
              <a:ext cx="403860" cy="0"/>
            </a:xfrm>
            <a:custGeom>
              <a:avLst/>
              <a:gdLst/>
              <a:ahLst/>
              <a:cxnLst/>
              <a:rect l="l" t="t" r="r" b="b"/>
              <a:pathLst>
                <a:path w="403859">
                  <a:moveTo>
                    <a:pt x="0" y="0"/>
                  </a:moveTo>
                  <a:lnTo>
                    <a:pt x="403349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376EF4FF-AFFE-4170-B656-024210F5EDBB}"/>
                </a:ext>
              </a:extLst>
            </p:cNvPr>
            <p:cNvSpPr/>
            <p:nvPr/>
          </p:nvSpPr>
          <p:spPr>
            <a:xfrm>
              <a:off x="6967711" y="23740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0">
              <a:extLst>
                <a:ext uri="{FF2B5EF4-FFF2-40B4-BE49-F238E27FC236}">
                  <a16:creationId xmlns:a16="http://schemas.microsoft.com/office/drawing/2014/main" id="{63D51616-18EF-4456-A8C4-739BC00974B6}"/>
                </a:ext>
              </a:extLst>
            </p:cNvPr>
            <p:cNvSpPr/>
            <p:nvPr/>
          </p:nvSpPr>
          <p:spPr>
            <a:xfrm>
              <a:off x="6967711" y="237401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4CE95E25-0DFA-46C0-9BAF-0C26B99CF27E}"/>
              </a:ext>
            </a:extLst>
          </p:cNvPr>
          <p:cNvSpPr txBox="1">
            <a:spLocks/>
          </p:cNvSpPr>
          <p:nvPr/>
        </p:nvSpPr>
        <p:spPr bwMode="gray">
          <a:xfrm>
            <a:off x="2627784" y="404664"/>
            <a:ext cx="4608512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网络内上采样：</a:t>
            </a:r>
            <a:r>
              <a:rPr lang="en-US" altLang="zh-CN" sz="2800" kern="0" spc="-5" dirty="0">
                <a:solidFill>
                  <a:schemeClr val="bg1"/>
                </a:solidFill>
              </a:rPr>
              <a:t> </a:t>
            </a:r>
            <a:r>
              <a:rPr lang="en-US" altLang="zh-CN" sz="2800" kern="0" spc="-5" dirty="0" err="1">
                <a:solidFill>
                  <a:schemeClr val="bg1"/>
                </a:solidFill>
              </a:rPr>
              <a:t>Unpooling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E4236B00-DA11-4188-BA95-5B5243063B66}"/>
              </a:ext>
            </a:extLst>
          </p:cNvPr>
          <p:cNvSpPr txBox="1">
            <a:spLocks/>
          </p:cNvSpPr>
          <p:nvPr/>
        </p:nvSpPr>
        <p:spPr bwMode="gray">
          <a:xfrm>
            <a:off x="2339752" y="404664"/>
            <a:ext cx="5112568" cy="44371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0" tIns="12700" rIns="0" bIns="0" numCol="1" rtlCol="0" anchor="ctr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zh-CN" altLang="en-US" sz="2800" kern="0" spc="-5" dirty="0">
                <a:solidFill>
                  <a:schemeClr val="bg1"/>
                </a:solidFill>
              </a:rPr>
              <a:t>网络内上采样：</a:t>
            </a:r>
            <a:r>
              <a:rPr lang="en-US" altLang="zh-CN" sz="2800" kern="0" spc="-5" dirty="0">
                <a:solidFill>
                  <a:schemeClr val="bg1"/>
                </a:solidFill>
              </a:rPr>
              <a:t> Max </a:t>
            </a:r>
            <a:r>
              <a:rPr lang="en-US" altLang="zh-CN" sz="2800" kern="0" spc="-5" dirty="0" err="1">
                <a:solidFill>
                  <a:schemeClr val="bg1"/>
                </a:solidFill>
              </a:rPr>
              <a:t>Unpooling</a:t>
            </a:r>
            <a:endParaRPr lang="en-US" sz="2800" kern="0" spc="-5" dirty="0">
              <a:solidFill>
                <a:schemeClr val="bg1"/>
              </a:solidFill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3ABB3C5-FD73-48BB-A64B-1938BE444E0F}"/>
              </a:ext>
            </a:extLst>
          </p:cNvPr>
          <p:cNvSpPr txBox="1"/>
          <p:nvPr/>
        </p:nvSpPr>
        <p:spPr>
          <a:xfrm>
            <a:off x="600535" y="4256949"/>
            <a:ext cx="102821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4 x 4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F445EFA-4B8F-424C-A7A4-03538A3B5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40436"/>
              </p:ext>
            </p:extLst>
          </p:nvPr>
        </p:nvGraphicFramePr>
        <p:xfrm>
          <a:off x="407627" y="2598204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8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28575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9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28575">
                      <a:solidFill>
                        <a:srgbClr val="666666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28575">
                      <a:solidFill>
                        <a:srgbClr val="666666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28575">
                      <a:solidFill>
                        <a:srgbClr val="666666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00E1E67-5019-4615-AB55-4C1F8F497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482084"/>
              </p:ext>
            </p:extLst>
          </p:nvPr>
        </p:nvGraphicFramePr>
        <p:xfrm>
          <a:off x="5553242" y="2925553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8">
            <a:extLst>
              <a:ext uri="{FF2B5EF4-FFF2-40B4-BE49-F238E27FC236}">
                <a16:creationId xmlns:a16="http://schemas.microsoft.com/office/drawing/2014/main" id="{B7ECE58D-9D04-484A-B5F1-61F9981A0E37}"/>
              </a:ext>
            </a:extLst>
          </p:cNvPr>
          <p:cNvSpPr txBox="1"/>
          <p:nvPr/>
        </p:nvSpPr>
        <p:spPr>
          <a:xfrm>
            <a:off x="5488545" y="4223650"/>
            <a:ext cx="1041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2 x 2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51EE311-72A7-4021-9FBE-2C7BA6B1A1BE}"/>
              </a:ext>
            </a:extLst>
          </p:cNvPr>
          <p:cNvSpPr txBox="1"/>
          <p:nvPr/>
        </p:nvSpPr>
        <p:spPr>
          <a:xfrm>
            <a:off x="7413328" y="4223650"/>
            <a:ext cx="11911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4 x 4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41EF9AC-53F0-48E3-9280-CDE0B7EBF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196194"/>
              </p:ext>
            </p:extLst>
          </p:nvPr>
        </p:nvGraphicFramePr>
        <p:xfrm>
          <a:off x="7164288" y="2564904"/>
          <a:ext cx="1531619" cy="156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D1E8"/>
                    </a:solidFill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1">
            <a:extLst>
              <a:ext uri="{FF2B5EF4-FFF2-40B4-BE49-F238E27FC236}">
                <a16:creationId xmlns:a16="http://schemas.microsoft.com/office/drawing/2014/main" id="{9CB17D0F-DBBB-431A-933F-291D5F2F541E}"/>
              </a:ext>
            </a:extLst>
          </p:cNvPr>
          <p:cNvSpPr txBox="1"/>
          <p:nvPr/>
        </p:nvSpPr>
        <p:spPr>
          <a:xfrm>
            <a:off x="5294156" y="1973088"/>
            <a:ext cx="1980090" cy="71474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Unpooling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400" b="0" i="0" dirty="0">
                <a:effectLst/>
                <a:latin typeface="Arial" panose="020B0604020202020204" pitchFamily="34" charset="0"/>
              </a:rPr>
              <a:t>使用来自池化层的位置</a:t>
            </a: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endParaRPr sz="1400" dirty="0">
              <a:latin typeface="Arial"/>
              <a:cs typeface="Arial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C24997D-A2FB-4F13-8BE6-FC6FFAAF0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49455"/>
              </p:ext>
            </p:extLst>
          </p:nvPr>
        </p:nvGraphicFramePr>
        <p:xfrm>
          <a:off x="2657648" y="3001753"/>
          <a:ext cx="765810" cy="784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9" name="组合 88">
            <a:extLst>
              <a:ext uri="{FF2B5EF4-FFF2-40B4-BE49-F238E27FC236}">
                <a16:creationId xmlns:a16="http://schemas.microsoft.com/office/drawing/2014/main" id="{47F7B9C5-7688-41D4-AE9C-5AE020CA3CDA}"/>
              </a:ext>
            </a:extLst>
          </p:cNvPr>
          <p:cNvGrpSpPr/>
          <p:nvPr/>
        </p:nvGrpSpPr>
        <p:grpSpPr>
          <a:xfrm>
            <a:off x="2067343" y="3190573"/>
            <a:ext cx="509945" cy="228268"/>
            <a:chOff x="2067343" y="3190573"/>
            <a:chExt cx="509945" cy="228268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91DD7C1-1E58-48E0-9C3B-1471211917B9}"/>
                </a:ext>
              </a:extLst>
            </p:cNvPr>
            <p:cNvSpPr txBox="1"/>
            <p:nvPr/>
          </p:nvSpPr>
          <p:spPr>
            <a:xfrm>
              <a:off x="2067343" y="3190573"/>
              <a:ext cx="47117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457834" algn="l"/>
                </a:tabLst>
              </a:pPr>
              <a:r>
                <a:rPr sz="1400" u="sng" dirty="0">
                  <a:uFill>
                    <a:solidFill>
                      <a:srgbClr val="666666"/>
                    </a:solidFill>
                  </a:uFill>
                  <a:latin typeface="Times New Roman"/>
                  <a:cs typeface="Times New Roman"/>
                </a:rPr>
                <a:t> </a:t>
              </a:r>
              <a:r>
                <a:rPr lang="zh-CN" altLang="en-US" sz="1400" u="sng" dirty="0">
                  <a:uFill>
                    <a:solidFill>
                      <a:srgbClr val="666666"/>
                    </a:solidFill>
                  </a:uFill>
                  <a:latin typeface="Times New Roman"/>
                  <a:cs typeface="Times New Roman"/>
                </a:rPr>
                <a:t>	</a:t>
              </a:r>
              <a:endParaRPr sz="1400" dirty="0">
                <a:latin typeface="Times New Roman"/>
                <a:cs typeface="Times New Roman"/>
              </a:endParaRPr>
            </a:p>
          </p:txBody>
        </p:sp>
        <p:grpSp>
          <p:nvGrpSpPr>
            <p:cNvPr id="17" name="object 16">
              <a:extLst>
                <a:ext uri="{FF2B5EF4-FFF2-40B4-BE49-F238E27FC236}">
                  <a16:creationId xmlns:a16="http://schemas.microsoft.com/office/drawing/2014/main" id="{9621033A-B175-45B3-90C1-CC5ACB0F38AA}"/>
                </a:ext>
              </a:extLst>
            </p:cNvPr>
            <p:cNvGrpSpPr/>
            <p:nvPr/>
          </p:nvGrpSpPr>
          <p:grpSpPr>
            <a:xfrm>
              <a:off x="2523948" y="3373295"/>
              <a:ext cx="53340" cy="41275"/>
              <a:chOff x="2543357" y="2216850"/>
              <a:chExt cx="53340" cy="41275"/>
            </a:xfrm>
          </p:grpSpPr>
          <p:sp>
            <p:nvSpPr>
              <p:cNvPr id="18" name="object 17">
                <a:extLst>
                  <a:ext uri="{FF2B5EF4-FFF2-40B4-BE49-F238E27FC236}">
                    <a16:creationId xmlns:a16="http://schemas.microsoft.com/office/drawing/2014/main" id="{CDA33E43-85F1-4A64-A625-B212770124D6}"/>
                  </a:ext>
                </a:extLst>
              </p:cNvPr>
              <p:cNvSpPr/>
              <p:nvPr/>
            </p:nvSpPr>
            <p:spPr>
              <a:xfrm>
                <a:off x="2548119" y="2221613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B4E3CCDD-6227-4837-B854-91A7A281CDBD}"/>
                  </a:ext>
                </a:extLst>
              </p:cNvPr>
              <p:cNvSpPr/>
              <p:nvPr/>
            </p:nvSpPr>
            <p:spPr>
              <a:xfrm>
                <a:off x="2548119" y="2221613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20" name="object 19">
            <a:extLst>
              <a:ext uri="{FF2B5EF4-FFF2-40B4-BE49-F238E27FC236}">
                <a16:creationId xmlns:a16="http://schemas.microsoft.com/office/drawing/2014/main" id="{77911E79-A486-4E95-AA73-2E3BA85A900F}"/>
              </a:ext>
            </a:extLst>
          </p:cNvPr>
          <p:cNvSpPr txBox="1"/>
          <p:nvPr/>
        </p:nvSpPr>
        <p:spPr>
          <a:xfrm>
            <a:off x="407627" y="1976506"/>
            <a:ext cx="10712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A7EFEEBA-98DA-4E2E-828C-058AF4F04214}"/>
              </a:ext>
            </a:extLst>
          </p:cNvPr>
          <p:cNvSpPr txBox="1"/>
          <p:nvPr/>
        </p:nvSpPr>
        <p:spPr>
          <a:xfrm>
            <a:off x="386040" y="2244669"/>
            <a:ext cx="3056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zh-CN" altLang="en-US" sz="1400" b="0" i="0" dirty="0">
                <a:effectLst/>
                <a:latin typeface="Arial" panose="020B0604020202020204" pitchFamily="34" charset="0"/>
              </a:rPr>
              <a:t>记住哪个元素是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7B2EC483-483B-4012-9652-B666FEDCBA63}"/>
              </a:ext>
            </a:extLst>
          </p:cNvPr>
          <p:cNvSpPr txBox="1"/>
          <p:nvPr/>
        </p:nvSpPr>
        <p:spPr>
          <a:xfrm>
            <a:off x="3563888" y="2838540"/>
            <a:ext cx="1663064" cy="87267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25"/>
              </a:spcBef>
              <a:tabLst>
                <a:tab pos="483234" algn="l"/>
                <a:tab pos="1524635" algn="l"/>
              </a:tabLst>
            </a:pPr>
            <a:r>
              <a:rPr lang="en-US" sz="3000" dirty="0">
                <a:latin typeface="Arial"/>
                <a:cs typeface="Arial"/>
              </a:rPr>
              <a:t>      </a:t>
            </a:r>
            <a:r>
              <a:rPr sz="3000" dirty="0">
                <a:latin typeface="Arial"/>
                <a:cs typeface="Arial"/>
              </a:rPr>
              <a:t>…</a:t>
            </a:r>
            <a:endParaRPr lang="en-US" sz="3000" u="sng" spc="-140" dirty="0">
              <a:uFill>
                <a:solidFill>
                  <a:srgbClr val="666666"/>
                </a:solidFill>
              </a:uFill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  <a:tabLst>
                <a:tab pos="483234" algn="l"/>
                <a:tab pos="1524635" algn="l"/>
              </a:tabLst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 of the network</a:t>
            </a:r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C9A92305-6021-4B10-8761-16790525E604}"/>
              </a:ext>
            </a:extLst>
          </p:cNvPr>
          <p:cNvSpPr txBox="1"/>
          <p:nvPr/>
        </p:nvSpPr>
        <p:spPr>
          <a:xfrm>
            <a:off x="2523840" y="4256949"/>
            <a:ext cx="113161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2 x 2</a:t>
            </a:r>
          </a:p>
        </p:txBody>
      </p:sp>
      <p:grpSp>
        <p:nvGrpSpPr>
          <p:cNvPr id="30" name="object 29">
            <a:extLst>
              <a:ext uri="{FF2B5EF4-FFF2-40B4-BE49-F238E27FC236}">
                <a16:creationId xmlns:a16="http://schemas.microsoft.com/office/drawing/2014/main" id="{993CD66E-4176-4779-8BF8-F050DC103A84}"/>
              </a:ext>
            </a:extLst>
          </p:cNvPr>
          <p:cNvGrpSpPr/>
          <p:nvPr/>
        </p:nvGrpSpPr>
        <p:grpSpPr>
          <a:xfrm>
            <a:off x="3853557" y="4851746"/>
            <a:ext cx="2314575" cy="1040765"/>
            <a:chOff x="4023504" y="3531958"/>
            <a:chExt cx="2314575" cy="1040765"/>
          </a:xfrm>
        </p:grpSpPr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B0253156-4A33-4025-8356-8C8D1A1D2131}"/>
                </a:ext>
              </a:extLst>
            </p:cNvPr>
            <p:cNvSpPr/>
            <p:nvPr/>
          </p:nvSpPr>
          <p:spPr>
            <a:xfrm>
              <a:off x="4028266" y="3860117"/>
              <a:ext cx="48260" cy="707390"/>
            </a:xfrm>
            <a:custGeom>
              <a:avLst/>
              <a:gdLst/>
              <a:ahLst/>
              <a:cxnLst/>
              <a:rect l="l" t="t" r="r" b="b"/>
              <a:pathLst>
                <a:path w="48260" h="707389">
                  <a:moveTo>
                    <a:pt x="47974" y="707223"/>
                  </a:moveTo>
                  <a:lnTo>
                    <a:pt x="0" y="707223"/>
                  </a:lnTo>
                  <a:lnTo>
                    <a:pt x="0" y="0"/>
                  </a:lnTo>
                  <a:lnTo>
                    <a:pt x="47974" y="0"/>
                  </a:lnTo>
                  <a:lnTo>
                    <a:pt x="47974" y="70722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3227DAD8-AD02-4C46-A0FB-AF632B305A3C}"/>
                </a:ext>
              </a:extLst>
            </p:cNvPr>
            <p:cNvSpPr/>
            <p:nvPr/>
          </p:nvSpPr>
          <p:spPr>
            <a:xfrm>
              <a:off x="4076241" y="3681942"/>
              <a:ext cx="178435" cy="885825"/>
            </a:xfrm>
            <a:custGeom>
              <a:avLst/>
              <a:gdLst/>
              <a:ahLst/>
              <a:cxnLst/>
              <a:rect l="l" t="t" r="r" b="b"/>
              <a:pathLst>
                <a:path w="178435" h="885825">
                  <a:moveTo>
                    <a:pt x="0" y="885398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178199" y="707198"/>
                  </a:lnTo>
                  <a:lnTo>
                    <a:pt x="0" y="885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27BF02A7-8E66-4E3D-BFCE-D03974870399}"/>
                </a:ext>
              </a:extLst>
            </p:cNvPr>
            <p:cNvSpPr/>
            <p:nvPr/>
          </p:nvSpPr>
          <p:spPr>
            <a:xfrm>
              <a:off x="4028266" y="3681942"/>
              <a:ext cx="226695" cy="178435"/>
            </a:xfrm>
            <a:custGeom>
              <a:avLst/>
              <a:gdLst/>
              <a:ahLst/>
              <a:cxnLst/>
              <a:rect l="l" t="t" r="r" b="b"/>
              <a:pathLst>
                <a:path w="226695" h="178435">
                  <a:moveTo>
                    <a:pt x="47974" y="178174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226174" y="0"/>
                  </a:lnTo>
                  <a:lnTo>
                    <a:pt x="47974" y="1781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827B48D2-AF87-45F6-B050-B51DD20BA94E}"/>
                </a:ext>
              </a:extLst>
            </p:cNvPr>
            <p:cNvSpPr/>
            <p:nvPr/>
          </p:nvSpPr>
          <p:spPr>
            <a:xfrm>
              <a:off x="4028266" y="3681942"/>
              <a:ext cx="226695" cy="885825"/>
            </a:xfrm>
            <a:custGeom>
              <a:avLst/>
              <a:gdLst/>
              <a:ahLst/>
              <a:cxnLst/>
              <a:rect l="l" t="t" r="r" b="b"/>
              <a:pathLst>
                <a:path w="226695" h="885825">
                  <a:moveTo>
                    <a:pt x="0" y="178174"/>
                  </a:moveTo>
                  <a:lnTo>
                    <a:pt x="178199" y="0"/>
                  </a:lnTo>
                  <a:lnTo>
                    <a:pt x="226174" y="0"/>
                  </a:lnTo>
                  <a:lnTo>
                    <a:pt x="226174" y="707198"/>
                  </a:lnTo>
                  <a:lnTo>
                    <a:pt x="47974" y="885398"/>
                  </a:lnTo>
                  <a:lnTo>
                    <a:pt x="0" y="885398"/>
                  </a:lnTo>
                  <a:lnTo>
                    <a:pt x="0" y="178174"/>
                  </a:lnTo>
                  <a:close/>
                </a:path>
                <a:path w="226695" h="885825">
                  <a:moveTo>
                    <a:pt x="0" y="178174"/>
                  </a:moveTo>
                  <a:lnTo>
                    <a:pt x="47974" y="178174"/>
                  </a:lnTo>
                  <a:lnTo>
                    <a:pt x="226174" y="0"/>
                  </a:lnTo>
                </a:path>
                <a:path w="226695" h="885825">
                  <a:moveTo>
                    <a:pt x="47974" y="178174"/>
                  </a:moveTo>
                  <a:lnTo>
                    <a:pt x="47974" y="885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DB60F2EE-6BAF-4BB2-98FA-1EB8841A146D}"/>
                </a:ext>
              </a:extLst>
            </p:cNvPr>
            <p:cNvSpPr/>
            <p:nvPr/>
          </p:nvSpPr>
          <p:spPr>
            <a:xfrm>
              <a:off x="4116716" y="3860117"/>
              <a:ext cx="48260" cy="707390"/>
            </a:xfrm>
            <a:custGeom>
              <a:avLst/>
              <a:gdLst/>
              <a:ahLst/>
              <a:cxnLst/>
              <a:rect l="l" t="t" r="r" b="b"/>
              <a:pathLst>
                <a:path w="48260" h="707389">
                  <a:moveTo>
                    <a:pt x="47999" y="707223"/>
                  </a:moveTo>
                  <a:lnTo>
                    <a:pt x="0" y="707223"/>
                  </a:lnTo>
                  <a:lnTo>
                    <a:pt x="0" y="0"/>
                  </a:lnTo>
                  <a:lnTo>
                    <a:pt x="47999" y="0"/>
                  </a:lnTo>
                  <a:lnTo>
                    <a:pt x="47999" y="707223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CC37DACC-14B0-4A1D-9430-B95338E520E2}"/>
                </a:ext>
              </a:extLst>
            </p:cNvPr>
            <p:cNvSpPr/>
            <p:nvPr/>
          </p:nvSpPr>
          <p:spPr>
            <a:xfrm>
              <a:off x="4164716" y="3681942"/>
              <a:ext cx="178435" cy="885825"/>
            </a:xfrm>
            <a:custGeom>
              <a:avLst/>
              <a:gdLst/>
              <a:ahLst/>
              <a:cxnLst/>
              <a:rect l="l" t="t" r="r" b="b"/>
              <a:pathLst>
                <a:path w="178435" h="885825">
                  <a:moveTo>
                    <a:pt x="0" y="885398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178199" y="707198"/>
                  </a:lnTo>
                  <a:lnTo>
                    <a:pt x="0" y="88539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0E55E00F-C354-4B99-A245-0398274356FD}"/>
                </a:ext>
              </a:extLst>
            </p:cNvPr>
            <p:cNvSpPr/>
            <p:nvPr/>
          </p:nvSpPr>
          <p:spPr>
            <a:xfrm>
              <a:off x="4116716" y="3681942"/>
              <a:ext cx="226695" cy="178435"/>
            </a:xfrm>
            <a:custGeom>
              <a:avLst/>
              <a:gdLst/>
              <a:ahLst/>
              <a:cxnLst/>
              <a:rect l="l" t="t" r="r" b="b"/>
              <a:pathLst>
                <a:path w="226695" h="178435">
                  <a:moveTo>
                    <a:pt x="47999" y="178174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226199" y="0"/>
                  </a:lnTo>
                  <a:lnTo>
                    <a:pt x="47999" y="17817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33E8DFA6-CD61-4397-A06F-76171EAAB947}"/>
                </a:ext>
              </a:extLst>
            </p:cNvPr>
            <p:cNvSpPr/>
            <p:nvPr/>
          </p:nvSpPr>
          <p:spPr>
            <a:xfrm>
              <a:off x="4116716" y="3681942"/>
              <a:ext cx="226695" cy="885825"/>
            </a:xfrm>
            <a:custGeom>
              <a:avLst/>
              <a:gdLst/>
              <a:ahLst/>
              <a:cxnLst/>
              <a:rect l="l" t="t" r="r" b="b"/>
              <a:pathLst>
                <a:path w="226695" h="885825">
                  <a:moveTo>
                    <a:pt x="0" y="178174"/>
                  </a:moveTo>
                  <a:lnTo>
                    <a:pt x="178199" y="0"/>
                  </a:lnTo>
                  <a:lnTo>
                    <a:pt x="226199" y="0"/>
                  </a:lnTo>
                  <a:lnTo>
                    <a:pt x="226199" y="707198"/>
                  </a:lnTo>
                  <a:lnTo>
                    <a:pt x="47999" y="885398"/>
                  </a:lnTo>
                  <a:lnTo>
                    <a:pt x="0" y="885398"/>
                  </a:lnTo>
                  <a:lnTo>
                    <a:pt x="0" y="178174"/>
                  </a:lnTo>
                  <a:close/>
                </a:path>
                <a:path w="226695" h="885825">
                  <a:moveTo>
                    <a:pt x="0" y="178174"/>
                  </a:moveTo>
                  <a:lnTo>
                    <a:pt x="47999" y="178174"/>
                  </a:lnTo>
                  <a:lnTo>
                    <a:pt x="226199" y="0"/>
                  </a:lnTo>
                </a:path>
                <a:path w="226695" h="885825">
                  <a:moveTo>
                    <a:pt x="47999" y="178174"/>
                  </a:moveTo>
                  <a:lnTo>
                    <a:pt x="47999" y="885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882D773D-5398-4C26-AF19-8407C8E741FD}"/>
                </a:ext>
              </a:extLst>
            </p:cNvPr>
            <p:cNvSpPr/>
            <p:nvPr/>
          </p:nvSpPr>
          <p:spPr>
            <a:xfrm>
              <a:off x="4231391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799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799" y="0"/>
                  </a:lnTo>
                  <a:lnTo>
                    <a:pt x="143799" y="3607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02DE5205-3B78-44D1-A923-2E35FAA17094}"/>
                </a:ext>
              </a:extLst>
            </p:cNvPr>
            <p:cNvSpPr/>
            <p:nvPr/>
          </p:nvSpPr>
          <p:spPr>
            <a:xfrm>
              <a:off x="4375191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408103A8-4884-4650-8181-4B1316D601BF}"/>
                </a:ext>
              </a:extLst>
            </p:cNvPr>
            <p:cNvSpPr/>
            <p:nvPr/>
          </p:nvSpPr>
          <p:spPr>
            <a:xfrm>
              <a:off x="4231391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799" y="136874"/>
                  </a:moveTo>
                  <a:lnTo>
                    <a:pt x="0" y="136874"/>
                  </a:lnTo>
                  <a:lnTo>
                    <a:pt x="136849" y="0"/>
                  </a:lnTo>
                  <a:lnTo>
                    <a:pt x="280674" y="0"/>
                  </a:lnTo>
                  <a:lnTo>
                    <a:pt x="143799" y="1368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A9D923C9-EA51-4820-BAC0-1C0120E1E268}"/>
                </a:ext>
              </a:extLst>
            </p:cNvPr>
            <p:cNvSpPr/>
            <p:nvPr/>
          </p:nvSpPr>
          <p:spPr>
            <a:xfrm>
              <a:off x="4231391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49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799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799" y="136874"/>
                  </a:lnTo>
                  <a:lnTo>
                    <a:pt x="280674" y="0"/>
                  </a:lnTo>
                </a:path>
                <a:path w="280670" h="497839">
                  <a:moveTo>
                    <a:pt x="143799" y="136874"/>
                  </a:moveTo>
                  <a:lnTo>
                    <a:pt x="143799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81E35983-DA34-4408-9CEB-8B67EBB65357}"/>
                </a:ext>
              </a:extLst>
            </p:cNvPr>
            <p:cNvSpPr/>
            <p:nvPr/>
          </p:nvSpPr>
          <p:spPr>
            <a:xfrm>
              <a:off x="4408291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799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799" y="0"/>
                  </a:lnTo>
                  <a:lnTo>
                    <a:pt x="143799" y="3607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08965C9F-5F1F-4887-8B74-89ECE3DFE564}"/>
                </a:ext>
              </a:extLst>
            </p:cNvPr>
            <p:cNvSpPr/>
            <p:nvPr/>
          </p:nvSpPr>
          <p:spPr>
            <a:xfrm>
              <a:off x="4552090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B96C3E5F-4823-4EC4-A937-8598A5D28DA5}"/>
                </a:ext>
              </a:extLst>
            </p:cNvPr>
            <p:cNvSpPr/>
            <p:nvPr/>
          </p:nvSpPr>
          <p:spPr>
            <a:xfrm>
              <a:off x="4408291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799" y="136874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280674" y="0"/>
                  </a:lnTo>
                  <a:lnTo>
                    <a:pt x="143799" y="1368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E5707FCE-89A5-4E63-AB6F-BE0E2444B412}"/>
                </a:ext>
              </a:extLst>
            </p:cNvPr>
            <p:cNvSpPr/>
            <p:nvPr/>
          </p:nvSpPr>
          <p:spPr>
            <a:xfrm>
              <a:off x="4408291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74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799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799" y="136874"/>
                  </a:lnTo>
                  <a:lnTo>
                    <a:pt x="280674" y="0"/>
                  </a:lnTo>
                </a:path>
                <a:path w="280670" h="497839">
                  <a:moveTo>
                    <a:pt x="143799" y="136874"/>
                  </a:moveTo>
                  <a:lnTo>
                    <a:pt x="143799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BB6C33DF-5D70-472C-BAE4-A97BED96FFEC}"/>
                </a:ext>
              </a:extLst>
            </p:cNvPr>
            <p:cNvSpPr/>
            <p:nvPr/>
          </p:nvSpPr>
          <p:spPr>
            <a:xfrm>
              <a:off x="4585190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799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799" y="0"/>
                  </a:lnTo>
                  <a:lnTo>
                    <a:pt x="143799" y="360774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5EE09400-F468-4ED1-859B-4D33FA24B0DC}"/>
                </a:ext>
              </a:extLst>
            </p:cNvPr>
            <p:cNvSpPr/>
            <p:nvPr/>
          </p:nvSpPr>
          <p:spPr>
            <a:xfrm>
              <a:off x="4728990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C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DA2CBA11-B3CF-40AA-A285-48FC8DE52886}"/>
                </a:ext>
              </a:extLst>
            </p:cNvPr>
            <p:cNvSpPr/>
            <p:nvPr/>
          </p:nvSpPr>
          <p:spPr>
            <a:xfrm>
              <a:off x="4585190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799" y="136874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280674" y="0"/>
                  </a:lnTo>
                  <a:lnTo>
                    <a:pt x="143799" y="136874"/>
                  </a:lnTo>
                  <a:close/>
                </a:path>
              </a:pathLst>
            </a:custGeom>
            <a:solidFill>
              <a:srgbClr val="F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7D867B40-859A-426C-B99D-CE163761C94E}"/>
                </a:ext>
              </a:extLst>
            </p:cNvPr>
            <p:cNvSpPr/>
            <p:nvPr/>
          </p:nvSpPr>
          <p:spPr>
            <a:xfrm>
              <a:off x="4585190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74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799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799" y="136874"/>
                  </a:lnTo>
                  <a:lnTo>
                    <a:pt x="280674" y="0"/>
                  </a:lnTo>
                </a:path>
                <a:path w="280670" h="497839">
                  <a:moveTo>
                    <a:pt x="143799" y="136874"/>
                  </a:moveTo>
                  <a:lnTo>
                    <a:pt x="143799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5071EDB9-047C-4764-8916-D6729DFB146B}"/>
                </a:ext>
              </a:extLst>
            </p:cNvPr>
            <p:cNvSpPr/>
            <p:nvPr/>
          </p:nvSpPr>
          <p:spPr>
            <a:xfrm>
              <a:off x="4754340" y="4105116"/>
              <a:ext cx="285115" cy="213360"/>
            </a:xfrm>
            <a:custGeom>
              <a:avLst/>
              <a:gdLst/>
              <a:ahLst/>
              <a:cxnLst/>
              <a:rect l="l" t="t" r="r" b="b"/>
              <a:pathLst>
                <a:path w="285114" h="213360">
                  <a:moveTo>
                    <a:pt x="284824" y="212924"/>
                  </a:moveTo>
                  <a:lnTo>
                    <a:pt x="0" y="212924"/>
                  </a:lnTo>
                  <a:lnTo>
                    <a:pt x="0" y="0"/>
                  </a:lnTo>
                  <a:lnTo>
                    <a:pt x="284824" y="0"/>
                  </a:lnTo>
                  <a:lnTo>
                    <a:pt x="284824" y="21292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0C1F41A4-9466-46D7-8102-825D59CE3140}"/>
                </a:ext>
              </a:extLst>
            </p:cNvPr>
            <p:cNvSpPr/>
            <p:nvPr/>
          </p:nvSpPr>
          <p:spPr>
            <a:xfrm>
              <a:off x="5039164" y="4012441"/>
              <a:ext cx="92710" cy="306070"/>
            </a:xfrm>
            <a:custGeom>
              <a:avLst/>
              <a:gdLst/>
              <a:ahLst/>
              <a:cxnLst/>
              <a:rect l="l" t="t" r="r" b="b"/>
              <a:pathLst>
                <a:path w="92710" h="306070">
                  <a:moveTo>
                    <a:pt x="0" y="305599"/>
                  </a:moveTo>
                  <a:lnTo>
                    <a:pt x="0" y="92674"/>
                  </a:lnTo>
                  <a:lnTo>
                    <a:pt x="92674" y="0"/>
                  </a:lnTo>
                  <a:lnTo>
                    <a:pt x="92674" y="212924"/>
                  </a:lnTo>
                  <a:lnTo>
                    <a:pt x="0" y="305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3D41D6C6-2BCB-4D00-BCE8-AE8B39F5EC6C}"/>
                </a:ext>
              </a:extLst>
            </p:cNvPr>
            <p:cNvSpPr/>
            <p:nvPr/>
          </p:nvSpPr>
          <p:spPr>
            <a:xfrm>
              <a:off x="4754340" y="4012441"/>
              <a:ext cx="377825" cy="92710"/>
            </a:xfrm>
            <a:custGeom>
              <a:avLst/>
              <a:gdLst/>
              <a:ahLst/>
              <a:cxnLst/>
              <a:rect l="l" t="t" r="r" b="b"/>
              <a:pathLst>
                <a:path w="377825" h="92710">
                  <a:moveTo>
                    <a:pt x="284824" y="92674"/>
                  </a:moveTo>
                  <a:lnTo>
                    <a:pt x="0" y="92674"/>
                  </a:lnTo>
                  <a:lnTo>
                    <a:pt x="92649" y="0"/>
                  </a:lnTo>
                  <a:lnTo>
                    <a:pt x="377499" y="0"/>
                  </a:lnTo>
                  <a:lnTo>
                    <a:pt x="284824" y="926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3">
              <a:extLst>
                <a:ext uri="{FF2B5EF4-FFF2-40B4-BE49-F238E27FC236}">
                  <a16:creationId xmlns:a16="http://schemas.microsoft.com/office/drawing/2014/main" id="{2B7DFBFD-4E6D-4A72-AEE4-7822152E97BA}"/>
                </a:ext>
              </a:extLst>
            </p:cNvPr>
            <p:cNvSpPr/>
            <p:nvPr/>
          </p:nvSpPr>
          <p:spPr>
            <a:xfrm>
              <a:off x="4754340" y="4012441"/>
              <a:ext cx="377825" cy="306070"/>
            </a:xfrm>
            <a:custGeom>
              <a:avLst/>
              <a:gdLst/>
              <a:ahLst/>
              <a:cxnLst/>
              <a:rect l="l" t="t" r="r" b="b"/>
              <a:pathLst>
                <a:path w="377825" h="306070">
                  <a:moveTo>
                    <a:pt x="0" y="92674"/>
                  </a:moveTo>
                  <a:lnTo>
                    <a:pt x="92649" y="0"/>
                  </a:lnTo>
                  <a:lnTo>
                    <a:pt x="377499" y="0"/>
                  </a:lnTo>
                  <a:lnTo>
                    <a:pt x="377499" y="212924"/>
                  </a:lnTo>
                  <a:lnTo>
                    <a:pt x="284824" y="305599"/>
                  </a:lnTo>
                  <a:lnTo>
                    <a:pt x="0" y="305599"/>
                  </a:lnTo>
                  <a:lnTo>
                    <a:pt x="0" y="92674"/>
                  </a:lnTo>
                  <a:close/>
                </a:path>
                <a:path w="377825" h="306070">
                  <a:moveTo>
                    <a:pt x="0" y="92674"/>
                  </a:moveTo>
                  <a:lnTo>
                    <a:pt x="284824" y="92674"/>
                  </a:lnTo>
                  <a:lnTo>
                    <a:pt x="377499" y="0"/>
                  </a:lnTo>
                </a:path>
                <a:path w="377825" h="306070">
                  <a:moveTo>
                    <a:pt x="284824" y="92674"/>
                  </a:moveTo>
                  <a:lnTo>
                    <a:pt x="284824" y="305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4">
              <a:extLst>
                <a:ext uri="{FF2B5EF4-FFF2-40B4-BE49-F238E27FC236}">
                  <a16:creationId xmlns:a16="http://schemas.microsoft.com/office/drawing/2014/main" id="{C3A311E4-5E94-47A7-99CD-683C0B0EEAAA}"/>
                </a:ext>
              </a:extLst>
            </p:cNvPr>
            <p:cNvSpPr/>
            <p:nvPr/>
          </p:nvSpPr>
          <p:spPr>
            <a:xfrm>
              <a:off x="5066214" y="4105116"/>
              <a:ext cx="285115" cy="213360"/>
            </a:xfrm>
            <a:custGeom>
              <a:avLst/>
              <a:gdLst/>
              <a:ahLst/>
              <a:cxnLst/>
              <a:rect l="l" t="t" r="r" b="b"/>
              <a:pathLst>
                <a:path w="285114" h="213360">
                  <a:moveTo>
                    <a:pt x="284824" y="212924"/>
                  </a:moveTo>
                  <a:lnTo>
                    <a:pt x="0" y="212924"/>
                  </a:lnTo>
                  <a:lnTo>
                    <a:pt x="0" y="0"/>
                  </a:lnTo>
                  <a:lnTo>
                    <a:pt x="284824" y="0"/>
                  </a:lnTo>
                  <a:lnTo>
                    <a:pt x="284824" y="21292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5">
              <a:extLst>
                <a:ext uri="{FF2B5EF4-FFF2-40B4-BE49-F238E27FC236}">
                  <a16:creationId xmlns:a16="http://schemas.microsoft.com/office/drawing/2014/main" id="{82F3043B-ABA8-4474-BCF9-5BDCCCB90CBC}"/>
                </a:ext>
              </a:extLst>
            </p:cNvPr>
            <p:cNvSpPr/>
            <p:nvPr/>
          </p:nvSpPr>
          <p:spPr>
            <a:xfrm>
              <a:off x="5351039" y="4012441"/>
              <a:ext cx="92710" cy="306070"/>
            </a:xfrm>
            <a:custGeom>
              <a:avLst/>
              <a:gdLst/>
              <a:ahLst/>
              <a:cxnLst/>
              <a:rect l="l" t="t" r="r" b="b"/>
              <a:pathLst>
                <a:path w="92710" h="306070">
                  <a:moveTo>
                    <a:pt x="0" y="305599"/>
                  </a:moveTo>
                  <a:lnTo>
                    <a:pt x="0" y="92674"/>
                  </a:lnTo>
                  <a:lnTo>
                    <a:pt x="92649" y="0"/>
                  </a:lnTo>
                  <a:lnTo>
                    <a:pt x="92649" y="212924"/>
                  </a:lnTo>
                  <a:lnTo>
                    <a:pt x="0" y="3055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6">
              <a:extLst>
                <a:ext uri="{FF2B5EF4-FFF2-40B4-BE49-F238E27FC236}">
                  <a16:creationId xmlns:a16="http://schemas.microsoft.com/office/drawing/2014/main" id="{6A9C697E-CCDB-46DF-818F-84DF4AFBEFD9}"/>
                </a:ext>
              </a:extLst>
            </p:cNvPr>
            <p:cNvSpPr/>
            <p:nvPr/>
          </p:nvSpPr>
          <p:spPr>
            <a:xfrm>
              <a:off x="5066214" y="4012441"/>
              <a:ext cx="377825" cy="92710"/>
            </a:xfrm>
            <a:custGeom>
              <a:avLst/>
              <a:gdLst/>
              <a:ahLst/>
              <a:cxnLst/>
              <a:rect l="l" t="t" r="r" b="b"/>
              <a:pathLst>
                <a:path w="377825" h="92710">
                  <a:moveTo>
                    <a:pt x="284824" y="92674"/>
                  </a:moveTo>
                  <a:lnTo>
                    <a:pt x="0" y="92674"/>
                  </a:lnTo>
                  <a:lnTo>
                    <a:pt x="92649" y="0"/>
                  </a:lnTo>
                  <a:lnTo>
                    <a:pt x="377474" y="0"/>
                  </a:lnTo>
                  <a:lnTo>
                    <a:pt x="284824" y="926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7">
              <a:extLst>
                <a:ext uri="{FF2B5EF4-FFF2-40B4-BE49-F238E27FC236}">
                  <a16:creationId xmlns:a16="http://schemas.microsoft.com/office/drawing/2014/main" id="{68AAF56B-1258-47C7-9374-20F1F75AF46D}"/>
                </a:ext>
              </a:extLst>
            </p:cNvPr>
            <p:cNvSpPr/>
            <p:nvPr/>
          </p:nvSpPr>
          <p:spPr>
            <a:xfrm>
              <a:off x="5066214" y="4012441"/>
              <a:ext cx="377825" cy="306070"/>
            </a:xfrm>
            <a:custGeom>
              <a:avLst/>
              <a:gdLst/>
              <a:ahLst/>
              <a:cxnLst/>
              <a:rect l="l" t="t" r="r" b="b"/>
              <a:pathLst>
                <a:path w="377825" h="306070">
                  <a:moveTo>
                    <a:pt x="0" y="92674"/>
                  </a:moveTo>
                  <a:lnTo>
                    <a:pt x="92649" y="0"/>
                  </a:lnTo>
                  <a:lnTo>
                    <a:pt x="377474" y="0"/>
                  </a:lnTo>
                  <a:lnTo>
                    <a:pt x="377474" y="212924"/>
                  </a:lnTo>
                  <a:lnTo>
                    <a:pt x="284824" y="305599"/>
                  </a:lnTo>
                  <a:lnTo>
                    <a:pt x="0" y="305599"/>
                  </a:lnTo>
                  <a:lnTo>
                    <a:pt x="0" y="92674"/>
                  </a:lnTo>
                  <a:close/>
                </a:path>
                <a:path w="377825" h="306070">
                  <a:moveTo>
                    <a:pt x="0" y="92674"/>
                  </a:moveTo>
                  <a:lnTo>
                    <a:pt x="284824" y="92674"/>
                  </a:lnTo>
                  <a:lnTo>
                    <a:pt x="377474" y="0"/>
                  </a:lnTo>
                </a:path>
                <a:path w="377825" h="306070">
                  <a:moveTo>
                    <a:pt x="284824" y="92674"/>
                  </a:moveTo>
                  <a:lnTo>
                    <a:pt x="284824" y="3055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8">
              <a:extLst>
                <a:ext uri="{FF2B5EF4-FFF2-40B4-BE49-F238E27FC236}">
                  <a16:creationId xmlns:a16="http://schemas.microsoft.com/office/drawing/2014/main" id="{CE11A8BB-188D-4CF1-8A79-F9BF50F04D92}"/>
                </a:ext>
              </a:extLst>
            </p:cNvPr>
            <p:cNvSpPr/>
            <p:nvPr/>
          </p:nvSpPr>
          <p:spPr>
            <a:xfrm>
              <a:off x="5425489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824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824" y="0"/>
                  </a:lnTo>
                  <a:lnTo>
                    <a:pt x="143824" y="360774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86C25B2E-028E-46C4-BB85-E9CE0D4BAA66}"/>
                </a:ext>
              </a:extLst>
            </p:cNvPr>
            <p:cNvSpPr/>
            <p:nvPr/>
          </p:nvSpPr>
          <p:spPr>
            <a:xfrm>
              <a:off x="5569313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49" y="0"/>
                  </a:lnTo>
                  <a:lnTo>
                    <a:pt x="136849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0">
              <a:extLst>
                <a:ext uri="{FF2B5EF4-FFF2-40B4-BE49-F238E27FC236}">
                  <a16:creationId xmlns:a16="http://schemas.microsoft.com/office/drawing/2014/main" id="{859D363A-541B-4006-AC33-BE60FBDAE45B}"/>
                </a:ext>
              </a:extLst>
            </p:cNvPr>
            <p:cNvSpPr/>
            <p:nvPr/>
          </p:nvSpPr>
          <p:spPr>
            <a:xfrm>
              <a:off x="5425489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824" y="136874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280674" y="0"/>
                  </a:lnTo>
                  <a:lnTo>
                    <a:pt x="143824" y="1368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1">
              <a:extLst>
                <a:ext uri="{FF2B5EF4-FFF2-40B4-BE49-F238E27FC236}">
                  <a16:creationId xmlns:a16="http://schemas.microsoft.com/office/drawing/2014/main" id="{F03D5317-56F5-4800-BAC3-A96214947EC1}"/>
                </a:ext>
              </a:extLst>
            </p:cNvPr>
            <p:cNvSpPr/>
            <p:nvPr/>
          </p:nvSpPr>
          <p:spPr>
            <a:xfrm>
              <a:off x="5425489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74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824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824" y="136874"/>
                  </a:lnTo>
                  <a:lnTo>
                    <a:pt x="280674" y="0"/>
                  </a:lnTo>
                </a:path>
                <a:path w="280670" h="497839">
                  <a:moveTo>
                    <a:pt x="143824" y="136874"/>
                  </a:moveTo>
                  <a:lnTo>
                    <a:pt x="143824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2">
              <a:extLst>
                <a:ext uri="{FF2B5EF4-FFF2-40B4-BE49-F238E27FC236}">
                  <a16:creationId xmlns:a16="http://schemas.microsoft.com/office/drawing/2014/main" id="{EE0AB23F-8160-44E8-8237-F6DA8B5DE188}"/>
                </a:ext>
              </a:extLst>
            </p:cNvPr>
            <p:cNvSpPr/>
            <p:nvPr/>
          </p:nvSpPr>
          <p:spPr>
            <a:xfrm>
              <a:off x="5602388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824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824" y="0"/>
                  </a:lnTo>
                  <a:lnTo>
                    <a:pt x="143824" y="3607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3">
              <a:extLst>
                <a:ext uri="{FF2B5EF4-FFF2-40B4-BE49-F238E27FC236}">
                  <a16:creationId xmlns:a16="http://schemas.microsoft.com/office/drawing/2014/main" id="{533A7BA5-F248-48D4-8935-13933BB5E42F}"/>
                </a:ext>
              </a:extLst>
            </p:cNvPr>
            <p:cNvSpPr/>
            <p:nvPr/>
          </p:nvSpPr>
          <p:spPr>
            <a:xfrm>
              <a:off x="5746213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4">
              <a:extLst>
                <a:ext uri="{FF2B5EF4-FFF2-40B4-BE49-F238E27FC236}">
                  <a16:creationId xmlns:a16="http://schemas.microsoft.com/office/drawing/2014/main" id="{4338F336-00AF-4247-AC2E-DADD39E8C088}"/>
                </a:ext>
              </a:extLst>
            </p:cNvPr>
            <p:cNvSpPr/>
            <p:nvPr/>
          </p:nvSpPr>
          <p:spPr>
            <a:xfrm>
              <a:off x="5602388" y="3898092"/>
              <a:ext cx="281305" cy="137160"/>
            </a:xfrm>
            <a:custGeom>
              <a:avLst/>
              <a:gdLst/>
              <a:ahLst/>
              <a:cxnLst/>
              <a:rect l="l" t="t" r="r" b="b"/>
              <a:pathLst>
                <a:path w="281304" h="137160">
                  <a:moveTo>
                    <a:pt x="143824" y="136874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280699" y="0"/>
                  </a:lnTo>
                  <a:lnTo>
                    <a:pt x="143824" y="1368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5">
              <a:extLst>
                <a:ext uri="{FF2B5EF4-FFF2-40B4-BE49-F238E27FC236}">
                  <a16:creationId xmlns:a16="http://schemas.microsoft.com/office/drawing/2014/main" id="{0581A639-AA2D-4399-B513-3BFBF66DAA37}"/>
                </a:ext>
              </a:extLst>
            </p:cNvPr>
            <p:cNvSpPr/>
            <p:nvPr/>
          </p:nvSpPr>
          <p:spPr>
            <a:xfrm>
              <a:off x="5602388" y="3898092"/>
              <a:ext cx="281305" cy="497840"/>
            </a:xfrm>
            <a:custGeom>
              <a:avLst/>
              <a:gdLst/>
              <a:ahLst/>
              <a:cxnLst/>
              <a:rect l="l" t="t" r="r" b="b"/>
              <a:pathLst>
                <a:path w="281304" h="497839">
                  <a:moveTo>
                    <a:pt x="0" y="136874"/>
                  </a:moveTo>
                  <a:lnTo>
                    <a:pt x="136874" y="0"/>
                  </a:lnTo>
                  <a:lnTo>
                    <a:pt x="280699" y="0"/>
                  </a:lnTo>
                  <a:lnTo>
                    <a:pt x="280699" y="360774"/>
                  </a:lnTo>
                  <a:lnTo>
                    <a:pt x="143824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1304" h="497839">
                  <a:moveTo>
                    <a:pt x="0" y="136874"/>
                  </a:moveTo>
                  <a:lnTo>
                    <a:pt x="143824" y="136874"/>
                  </a:lnTo>
                  <a:lnTo>
                    <a:pt x="280699" y="0"/>
                  </a:lnTo>
                </a:path>
                <a:path w="281304" h="497839">
                  <a:moveTo>
                    <a:pt x="143824" y="136874"/>
                  </a:moveTo>
                  <a:lnTo>
                    <a:pt x="143824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6">
              <a:extLst>
                <a:ext uri="{FF2B5EF4-FFF2-40B4-BE49-F238E27FC236}">
                  <a16:creationId xmlns:a16="http://schemas.microsoft.com/office/drawing/2014/main" id="{E9A8FEF5-4F18-4AC8-8118-A1185E58BF37}"/>
                </a:ext>
              </a:extLst>
            </p:cNvPr>
            <p:cNvSpPr/>
            <p:nvPr/>
          </p:nvSpPr>
          <p:spPr>
            <a:xfrm>
              <a:off x="5779313" y="4034966"/>
              <a:ext cx="144145" cy="361315"/>
            </a:xfrm>
            <a:custGeom>
              <a:avLst/>
              <a:gdLst/>
              <a:ahLst/>
              <a:cxnLst/>
              <a:rect l="l" t="t" r="r" b="b"/>
              <a:pathLst>
                <a:path w="144145" h="361314">
                  <a:moveTo>
                    <a:pt x="143799" y="360774"/>
                  </a:moveTo>
                  <a:lnTo>
                    <a:pt x="0" y="360774"/>
                  </a:lnTo>
                  <a:lnTo>
                    <a:pt x="0" y="0"/>
                  </a:lnTo>
                  <a:lnTo>
                    <a:pt x="143799" y="0"/>
                  </a:lnTo>
                  <a:lnTo>
                    <a:pt x="143799" y="3607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7">
              <a:extLst>
                <a:ext uri="{FF2B5EF4-FFF2-40B4-BE49-F238E27FC236}">
                  <a16:creationId xmlns:a16="http://schemas.microsoft.com/office/drawing/2014/main" id="{2A767423-D1A8-428C-A1F9-A08D3A428E59}"/>
                </a:ext>
              </a:extLst>
            </p:cNvPr>
            <p:cNvSpPr/>
            <p:nvPr/>
          </p:nvSpPr>
          <p:spPr>
            <a:xfrm>
              <a:off x="5923113" y="3898092"/>
              <a:ext cx="137160" cy="497840"/>
            </a:xfrm>
            <a:custGeom>
              <a:avLst/>
              <a:gdLst/>
              <a:ahLst/>
              <a:cxnLst/>
              <a:rect l="l" t="t" r="r" b="b"/>
              <a:pathLst>
                <a:path w="137160" h="497839">
                  <a:moveTo>
                    <a:pt x="0" y="497648"/>
                  </a:moveTo>
                  <a:lnTo>
                    <a:pt x="0" y="136874"/>
                  </a:lnTo>
                  <a:lnTo>
                    <a:pt x="136874" y="0"/>
                  </a:lnTo>
                  <a:lnTo>
                    <a:pt x="136874" y="360774"/>
                  </a:lnTo>
                  <a:lnTo>
                    <a:pt x="0" y="49764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8">
              <a:extLst>
                <a:ext uri="{FF2B5EF4-FFF2-40B4-BE49-F238E27FC236}">
                  <a16:creationId xmlns:a16="http://schemas.microsoft.com/office/drawing/2014/main" id="{7C0151B9-C50A-4A61-A870-481B3819A0D8}"/>
                </a:ext>
              </a:extLst>
            </p:cNvPr>
            <p:cNvSpPr/>
            <p:nvPr/>
          </p:nvSpPr>
          <p:spPr>
            <a:xfrm>
              <a:off x="5779313" y="3898092"/>
              <a:ext cx="280670" cy="137160"/>
            </a:xfrm>
            <a:custGeom>
              <a:avLst/>
              <a:gdLst/>
              <a:ahLst/>
              <a:cxnLst/>
              <a:rect l="l" t="t" r="r" b="b"/>
              <a:pathLst>
                <a:path w="280670" h="137160">
                  <a:moveTo>
                    <a:pt x="143799" y="136874"/>
                  </a:moveTo>
                  <a:lnTo>
                    <a:pt x="0" y="136874"/>
                  </a:lnTo>
                  <a:lnTo>
                    <a:pt x="136849" y="0"/>
                  </a:lnTo>
                  <a:lnTo>
                    <a:pt x="280674" y="0"/>
                  </a:lnTo>
                  <a:lnTo>
                    <a:pt x="143799" y="1368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9">
              <a:extLst>
                <a:ext uri="{FF2B5EF4-FFF2-40B4-BE49-F238E27FC236}">
                  <a16:creationId xmlns:a16="http://schemas.microsoft.com/office/drawing/2014/main" id="{4CBD0893-0CE6-498C-BE52-08A6936D83DE}"/>
                </a:ext>
              </a:extLst>
            </p:cNvPr>
            <p:cNvSpPr/>
            <p:nvPr/>
          </p:nvSpPr>
          <p:spPr>
            <a:xfrm>
              <a:off x="5779313" y="3898092"/>
              <a:ext cx="280670" cy="497840"/>
            </a:xfrm>
            <a:custGeom>
              <a:avLst/>
              <a:gdLst/>
              <a:ahLst/>
              <a:cxnLst/>
              <a:rect l="l" t="t" r="r" b="b"/>
              <a:pathLst>
                <a:path w="280670" h="497839">
                  <a:moveTo>
                    <a:pt x="0" y="136874"/>
                  </a:moveTo>
                  <a:lnTo>
                    <a:pt x="136849" y="0"/>
                  </a:lnTo>
                  <a:lnTo>
                    <a:pt x="280674" y="0"/>
                  </a:lnTo>
                  <a:lnTo>
                    <a:pt x="280674" y="360774"/>
                  </a:lnTo>
                  <a:lnTo>
                    <a:pt x="143799" y="497648"/>
                  </a:lnTo>
                  <a:lnTo>
                    <a:pt x="0" y="497648"/>
                  </a:lnTo>
                  <a:lnTo>
                    <a:pt x="0" y="136874"/>
                  </a:lnTo>
                  <a:close/>
                </a:path>
                <a:path w="280670" h="497839">
                  <a:moveTo>
                    <a:pt x="0" y="136874"/>
                  </a:moveTo>
                  <a:lnTo>
                    <a:pt x="143799" y="136874"/>
                  </a:lnTo>
                  <a:lnTo>
                    <a:pt x="280674" y="0"/>
                  </a:lnTo>
                </a:path>
                <a:path w="280670" h="497839">
                  <a:moveTo>
                    <a:pt x="143799" y="136874"/>
                  </a:moveTo>
                  <a:lnTo>
                    <a:pt x="143799" y="4976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0">
              <a:extLst>
                <a:ext uri="{FF2B5EF4-FFF2-40B4-BE49-F238E27FC236}">
                  <a16:creationId xmlns:a16="http://schemas.microsoft.com/office/drawing/2014/main" id="{1802628E-93AF-4A6D-86A0-53CF22F847FB}"/>
                </a:ext>
              </a:extLst>
            </p:cNvPr>
            <p:cNvSpPr/>
            <p:nvPr/>
          </p:nvSpPr>
          <p:spPr>
            <a:xfrm>
              <a:off x="6018462" y="3860117"/>
              <a:ext cx="48260" cy="707390"/>
            </a:xfrm>
            <a:custGeom>
              <a:avLst/>
              <a:gdLst/>
              <a:ahLst/>
              <a:cxnLst/>
              <a:rect l="l" t="t" r="r" b="b"/>
              <a:pathLst>
                <a:path w="48260" h="707389">
                  <a:moveTo>
                    <a:pt x="47974" y="707223"/>
                  </a:moveTo>
                  <a:lnTo>
                    <a:pt x="0" y="707223"/>
                  </a:lnTo>
                  <a:lnTo>
                    <a:pt x="0" y="0"/>
                  </a:lnTo>
                  <a:lnTo>
                    <a:pt x="47974" y="0"/>
                  </a:lnTo>
                  <a:lnTo>
                    <a:pt x="47974" y="707223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1">
              <a:extLst>
                <a:ext uri="{FF2B5EF4-FFF2-40B4-BE49-F238E27FC236}">
                  <a16:creationId xmlns:a16="http://schemas.microsoft.com/office/drawing/2014/main" id="{CC8A5BD3-910A-4B3F-8F57-FEEFDA0E6FBF}"/>
                </a:ext>
              </a:extLst>
            </p:cNvPr>
            <p:cNvSpPr/>
            <p:nvPr/>
          </p:nvSpPr>
          <p:spPr>
            <a:xfrm>
              <a:off x="6066437" y="3681942"/>
              <a:ext cx="178435" cy="885825"/>
            </a:xfrm>
            <a:custGeom>
              <a:avLst/>
              <a:gdLst/>
              <a:ahLst/>
              <a:cxnLst/>
              <a:rect l="l" t="t" r="r" b="b"/>
              <a:pathLst>
                <a:path w="178435" h="885825">
                  <a:moveTo>
                    <a:pt x="0" y="885398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178199" y="707198"/>
                  </a:lnTo>
                  <a:lnTo>
                    <a:pt x="0" y="885398"/>
                  </a:lnTo>
                  <a:close/>
                </a:path>
              </a:pathLst>
            </a:custGeom>
            <a:solidFill>
              <a:srgbClr val="A0A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2">
              <a:extLst>
                <a:ext uri="{FF2B5EF4-FFF2-40B4-BE49-F238E27FC236}">
                  <a16:creationId xmlns:a16="http://schemas.microsoft.com/office/drawing/2014/main" id="{1CD96C61-20C8-4923-8790-40B0BD44A13F}"/>
                </a:ext>
              </a:extLst>
            </p:cNvPr>
            <p:cNvSpPr/>
            <p:nvPr/>
          </p:nvSpPr>
          <p:spPr>
            <a:xfrm>
              <a:off x="6018462" y="3681942"/>
              <a:ext cx="226695" cy="178435"/>
            </a:xfrm>
            <a:custGeom>
              <a:avLst/>
              <a:gdLst/>
              <a:ahLst/>
              <a:cxnLst/>
              <a:rect l="l" t="t" r="r" b="b"/>
              <a:pathLst>
                <a:path w="226695" h="178435">
                  <a:moveTo>
                    <a:pt x="47974" y="178174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226174" y="0"/>
                  </a:lnTo>
                  <a:lnTo>
                    <a:pt x="47974" y="178174"/>
                  </a:lnTo>
                  <a:close/>
                </a:path>
              </a:pathLst>
            </a:custGeom>
            <a:solidFill>
              <a:srgbClr val="D3E1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3">
              <a:extLst>
                <a:ext uri="{FF2B5EF4-FFF2-40B4-BE49-F238E27FC236}">
                  <a16:creationId xmlns:a16="http://schemas.microsoft.com/office/drawing/2014/main" id="{C5BC96BA-964E-4917-8A5A-0A04678E98F2}"/>
                </a:ext>
              </a:extLst>
            </p:cNvPr>
            <p:cNvSpPr/>
            <p:nvPr/>
          </p:nvSpPr>
          <p:spPr>
            <a:xfrm>
              <a:off x="6018462" y="3681942"/>
              <a:ext cx="226695" cy="885825"/>
            </a:xfrm>
            <a:custGeom>
              <a:avLst/>
              <a:gdLst/>
              <a:ahLst/>
              <a:cxnLst/>
              <a:rect l="l" t="t" r="r" b="b"/>
              <a:pathLst>
                <a:path w="226695" h="885825">
                  <a:moveTo>
                    <a:pt x="0" y="178174"/>
                  </a:moveTo>
                  <a:lnTo>
                    <a:pt x="178199" y="0"/>
                  </a:lnTo>
                  <a:lnTo>
                    <a:pt x="226174" y="0"/>
                  </a:lnTo>
                  <a:lnTo>
                    <a:pt x="226174" y="707198"/>
                  </a:lnTo>
                  <a:lnTo>
                    <a:pt x="47974" y="885398"/>
                  </a:lnTo>
                  <a:lnTo>
                    <a:pt x="0" y="885398"/>
                  </a:lnTo>
                  <a:lnTo>
                    <a:pt x="0" y="178174"/>
                  </a:lnTo>
                  <a:close/>
                </a:path>
                <a:path w="226695" h="885825">
                  <a:moveTo>
                    <a:pt x="0" y="178174"/>
                  </a:moveTo>
                  <a:lnTo>
                    <a:pt x="47974" y="178174"/>
                  </a:lnTo>
                  <a:lnTo>
                    <a:pt x="226174" y="0"/>
                  </a:lnTo>
                </a:path>
                <a:path w="226695" h="885825">
                  <a:moveTo>
                    <a:pt x="47974" y="178174"/>
                  </a:moveTo>
                  <a:lnTo>
                    <a:pt x="47974" y="88539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4">
              <a:extLst>
                <a:ext uri="{FF2B5EF4-FFF2-40B4-BE49-F238E27FC236}">
                  <a16:creationId xmlns:a16="http://schemas.microsoft.com/office/drawing/2014/main" id="{3245B5A3-195B-40A4-9AC9-F78A3F9A3B91}"/>
                </a:ext>
              </a:extLst>
            </p:cNvPr>
            <p:cNvSpPr/>
            <p:nvPr/>
          </p:nvSpPr>
          <p:spPr>
            <a:xfrm>
              <a:off x="6106912" y="3860117"/>
              <a:ext cx="48260" cy="707390"/>
            </a:xfrm>
            <a:custGeom>
              <a:avLst/>
              <a:gdLst/>
              <a:ahLst/>
              <a:cxnLst/>
              <a:rect l="l" t="t" r="r" b="b"/>
              <a:pathLst>
                <a:path w="48260" h="707389">
                  <a:moveTo>
                    <a:pt x="47974" y="707223"/>
                  </a:moveTo>
                  <a:lnTo>
                    <a:pt x="0" y="707223"/>
                  </a:lnTo>
                  <a:lnTo>
                    <a:pt x="0" y="0"/>
                  </a:lnTo>
                  <a:lnTo>
                    <a:pt x="47974" y="0"/>
                  </a:lnTo>
                  <a:lnTo>
                    <a:pt x="47974" y="70722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5">
              <a:extLst>
                <a:ext uri="{FF2B5EF4-FFF2-40B4-BE49-F238E27FC236}">
                  <a16:creationId xmlns:a16="http://schemas.microsoft.com/office/drawing/2014/main" id="{5AADC31F-8F00-4363-924F-10F4086524CF}"/>
                </a:ext>
              </a:extLst>
            </p:cNvPr>
            <p:cNvSpPr/>
            <p:nvPr/>
          </p:nvSpPr>
          <p:spPr>
            <a:xfrm>
              <a:off x="6154887" y="3681942"/>
              <a:ext cx="178435" cy="885825"/>
            </a:xfrm>
            <a:custGeom>
              <a:avLst/>
              <a:gdLst/>
              <a:ahLst/>
              <a:cxnLst/>
              <a:rect l="l" t="t" r="r" b="b"/>
              <a:pathLst>
                <a:path w="178435" h="885825">
                  <a:moveTo>
                    <a:pt x="0" y="885398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178199" y="707198"/>
                  </a:lnTo>
                  <a:lnTo>
                    <a:pt x="0" y="88539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6">
              <a:extLst>
                <a:ext uri="{FF2B5EF4-FFF2-40B4-BE49-F238E27FC236}">
                  <a16:creationId xmlns:a16="http://schemas.microsoft.com/office/drawing/2014/main" id="{FD8F9996-BD39-4ACC-8EFC-E70691E1800D}"/>
                </a:ext>
              </a:extLst>
            </p:cNvPr>
            <p:cNvSpPr/>
            <p:nvPr/>
          </p:nvSpPr>
          <p:spPr>
            <a:xfrm>
              <a:off x="6106912" y="3681942"/>
              <a:ext cx="226695" cy="178435"/>
            </a:xfrm>
            <a:custGeom>
              <a:avLst/>
              <a:gdLst/>
              <a:ahLst/>
              <a:cxnLst/>
              <a:rect l="l" t="t" r="r" b="b"/>
              <a:pathLst>
                <a:path w="226695" h="178435">
                  <a:moveTo>
                    <a:pt x="47974" y="178174"/>
                  </a:moveTo>
                  <a:lnTo>
                    <a:pt x="0" y="178174"/>
                  </a:lnTo>
                  <a:lnTo>
                    <a:pt x="178199" y="0"/>
                  </a:lnTo>
                  <a:lnTo>
                    <a:pt x="226174" y="0"/>
                  </a:lnTo>
                  <a:lnTo>
                    <a:pt x="47974" y="178174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7">
              <a:extLst>
                <a:ext uri="{FF2B5EF4-FFF2-40B4-BE49-F238E27FC236}">
                  <a16:creationId xmlns:a16="http://schemas.microsoft.com/office/drawing/2014/main" id="{DBB2E997-243B-4A73-86F5-F9F3304C3D42}"/>
                </a:ext>
              </a:extLst>
            </p:cNvPr>
            <p:cNvSpPr/>
            <p:nvPr/>
          </p:nvSpPr>
          <p:spPr>
            <a:xfrm>
              <a:off x="4823590" y="3681942"/>
              <a:ext cx="1510030" cy="885825"/>
            </a:xfrm>
            <a:custGeom>
              <a:avLst/>
              <a:gdLst/>
              <a:ahLst/>
              <a:cxnLst/>
              <a:rect l="l" t="t" r="r" b="b"/>
              <a:pathLst>
                <a:path w="1510029" h="885825">
                  <a:moveTo>
                    <a:pt x="1283322" y="178174"/>
                  </a:moveTo>
                  <a:lnTo>
                    <a:pt x="1461522" y="0"/>
                  </a:lnTo>
                  <a:lnTo>
                    <a:pt x="1509496" y="0"/>
                  </a:lnTo>
                  <a:lnTo>
                    <a:pt x="1509496" y="707198"/>
                  </a:lnTo>
                  <a:lnTo>
                    <a:pt x="1331297" y="885398"/>
                  </a:lnTo>
                  <a:lnTo>
                    <a:pt x="1283322" y="885398"/>
                  </a:lnTo>
                  <a:lnTo>
                    <a:pt x="1283322" y="178174"/>
                  </a:lnTo>
                  <a:close/>
                </a:path>
                <a:path w="1510029" h="885825">
                  <a:moveTo>
                    <a:pt x="1283322" y="178174"/>
                  </a:moveTo>
                  <a:lnTo>
                    <a:pt x="1331297" y="178174"/>
                  </a:lnTo>
                  <a:lnTo>
                    <a:pt x="1509496" y="0"/>
                  </a:lnTo>
                </a:path>
                <a:path w="1510029" h="885825">
                  <a:moveTo>
                    <a:pt x="1331297" y="178174"/>
                  </a:moveTo>
                  <a:lnTo>
                    <a:pt x="1331297" y="885398"/>
                  </a:lnTo>
                </a:path>
                <a:path w="1510029" h="885825">
                  <a:moveTo>
                    <a:pt x="0" y="167274"/>
                  </a:moveTo>
                  <a:lnTo>
                    <a:pt x="274" y="167024"/>
                  </a:lnTo>
                  <a:lnTo>
                    <a:pt x="949" y="166499"/>
                  </a:lnTo>
                  <a:lnTo>
                    <a:pt x="1624" y="165949"/>
                  </a:lnTo>
                  <a:lnTo>
                    <a:pt x="47915" y="137305"/>
                  </a:lnTo>
                  <a:lnTo>
                    <a:pt x="101674" y="115049"/>
                  </a:lnTo>
                  <a:lnTo>
                    <a:pt x="143130" y="102071"/>
                  </a:lnTo>
                  <a:lnTo>
                    <a:pt x="188233" y="90882"/>
                  </a:lnTo>
                  <a:lnTo>
                    <a:pt x="236255" y="81737"/>
                  </a:lnTo>
                  <a:lnTo>
                    <a:pt x="286465" y="74892"/>
                  </a:lnTo>
                  <a:lnTo>
                    <a:pt x="338131" y="70603"/>
                  </a:lnTo>
                  <a:lnTo>
                    <a:pt x="390524" y="69124"/>
                  </a:lnTo>
                  <a:lnTo>
                    <a:pt x="442925" y="70640"/>
                  </a:lnTo>
                  <a:lnTo>
                    <a:pt x="494594" y="74968"/>
                  </a:lnTo>
                  <a:lnTo>
                    <a:pt x="544802" y="81852"/>
                  </a:lnTo>
                  <a:lnTo>
                    <a:pt x="592820" y="91039"/>
                  </a:lnTo>
                  <a:lnTo>
                    <a:pt x="637920" y="102273"/>
                  </a:lnTo>
                  <a:lnTo>
                    <a:pt x="679373" y="115299"/>
                  </a:lnTo>
                  <a:lnTo>
                    <a:pt x="733132" y="137630"/>
                  </a:lnTo>
                  <a:lnTo>
                    <a:pt x="774573" y="162549"/>
                  </a:lnTo>
                  <a:lnTo>
                    <a:pt x="775998" y="163649"/>
                  </a:lnTo>
                  <a:lnTo>
                    <a:pt x="777398" y="164724"/>
                  </a:lnTo>
                  <a:lnTo>
                    <a:pt x="778748" y="165824"/>
                  </a:lnTo>
                  <a:lnTo>
                    <a:pt x="779448" y="166349"/>
                  </a:lnTo>
                  <a:lnTo>
                    <a:pt x="780098" y="166899"/>
                  </a:lnTo>
                  <a:lnTo>
                    <a:pt x="780773" y="167449"/>
                  </a:lnTo>
                  <a:lnTo>
                    <a:pt x="781173" y="167799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8">
              <a:extLst>
                <a:ext uri="{FF2B5EF4-FFF2-40B4-BE49-F238E27FC236}">
                  <a16:creationId xmlns:a16="http://schemas.microsoft.com/office/drawing/2014/main" id="{28EBB977-4BDF-41A3-A32A-6482A6CF164D}"/>
                </a:ext>
              </a:extLst>
            </p:cNvPr>
            <p:cNvSpPr/>
            <p:nvPr/>
          </p:nvSpPr>
          <p:spPr>
            <a:xfrm>
              <a:off x="4801190" y="3841067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0" y="45124"/>
                  </a:moveTo>
                  <a:lnTo>
                    <a:pt x="8949" y="0"/>
                  </a:lnTo>
                  <a:lnTo>
                    <a:pt x="35849" y="16299"/>
                  </a:lnTo>
                  <a:lnTo>
                    <a:pt x="0" y="451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9">
              <a:extLst>
                <a:ext uri="{FF2B5EF4-FFF2-40B4-BE49-F238E27FC236}">
                  <a16:creationId xmlns:a16="http://schemas.microsoft.com/office/drawing/2014/main" id="{387A10A2-0240-4D16-82F8-A4C37FE2F7A6}"/>
                </a:ext>
              </a:extLst>
            </p:cNvPr>
            <p:cNvSpPr/>
            <p:nvPr/>
          </p:nvSpPr>
          <p:spPr>
            <a:xfrm>
              <a:off x="4801190" y="3841067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8949" y="0"/>
                  </a:moveTo>
                  <a:lnTo>
                    <a:pt x="0" y="45124"/>
                  </a:lnTo>
                  <a:lnTo>
                    <a:pt x="35849" y="16299"/>
                  </a:lnTo>
                  <a:lnTo>
                    <a:pt x="89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0">
              <a:extLst>
                <a:ext uri="{FF2B5EF4-FFF2-40B4-BE49-F238E27FC236}">
                  <a16:creationId xmlns:a16="http://schemas.microsoft.com/office/drawing/2014/main" id="{37ACFBF4-7A72-4A28-9102-0C6E94372798}"/>
                </a:ext>
              </a:extLst>
            </p:cNvPr>
            <p:cNvSpPr/>
            <p:nvPr/>
          </p:nvSpPr>
          <p:spPr>
            <a:xfrm>
              <a:off x="5591288" y="3841617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35799" y="45149"/>
                  </a:moveTo>
                  <a:lnTo>
                    <a:pt x="0" y="16249"/>
                  </a:lnTo>
                  <a:lnTo>
                    <a:pt x="26974" y="0"/>
                  </a:lnTo>
                  <a:lnTo>
                    <a:pt x="35799" y="451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1">
              <a:extLst>
                <a:ext uri="{FF2B5EF4-FFF2-40B4-BE49-F238E27FC236}">
                  <a16:creationId xmlns:a16="http://schemas.microsoft.com/office/drawing/2014/main" id="{88642018-4061-4C18-8742-6E1047F486EC}"/>
                </a:ext>
              </a:extLst>
            </p:cNvPr>
            <p:cNvSpPr/>
            <p:nvPr/>
          </p:nvSpPr>
          <p:spPr>
            <a:xfrm>
              <a:off x="5591288" y="3841617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0" y="16249"/>
                  </a:moveTo>
                  <a:lnTo>
                    <a:pt x="35799" y="45149"/>
                  </a:lnTo>
                  <a:lnTo>
                    <a:pt x="26974" y="0"/>
                  </a:lnTo>
                  <a:lnTo>
                    <a:pt x="0" y="162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2">
              <a:extLst>
                <a:ext uri="{FF2B5EF4-FFF2-40B4-BE49-F238E27FC236}">
                  <a16:creationId xmlns:a16="http://schemas.microsoft.com/office/drawing/2014/main" id="{DFF0E64F-83BD-49CC-A3DE-BB474E1FFDE2}"/>
                </a:ext>
              </a:extLst>
            </p:cNvPr>
            <p:cNvSpPr/>
            <p:nvPr/>
          </p:nvSpPr>
          <p:spPr>
            <a:xfrm>
              <a:off x="4359441" y="3536721"/>
              <a:ext cx="1666875" cy="269240"/>
            </a:xfrm>
            <a:custGeom>
              <a:avLst/>
              <a:gdLst/>
              <a:ahLst/>
              <a:cxnLst/>
              <a:rect l="l" t="t" r="r" b="b"/>
              <a:pathLst>
                <a:path w="1666875" h="269239">
                  <a:moveTo>
                    <a:pt x="0" y="104921"/>
                  </a:moveTo>
                  <a:lnTo>
                    <a:pt x="72551" y="76339"/>
                  </a:lnTo>
                  <a:lnTo>
                    <a:pt x="118521" y="63218"/>
                  </a:lnTo>
                  <a:lnTo>
                    <a:pt x="170806" y="50785"/>
                  </a:lnTo>
                  <a:lnTo>
                    <a:pt x="228774" y="39246"/>
                  </a:lnTo>
                  <a:lnTo>
                    <a:pt x="270258" y="32149"/>
                  </a:lnTo>
                  <a:lnTo>
                    <a:pt x="313800" y="25597"/>
                  </a:lnTo>
                  <a:lnTo>
                    <a:pt x="359211" y="19650"/>
                  </a:lnTo>
                  <a:lnTo>
                    <a:pt x="406305" y="14368"/>
                  </a:lnTo>
                  <a:lnTo>
                    <a:pt x="454896" y="9812"/>
                  </a:lnTo>
                  <a:lnTo>
                    <a:pt x="504795" y="6040"/>
                  </a:lnTo>
                  <a:lnTo>
                    <a:pt x="555817" y="3113"/>
                  </a:lnTo>
                  <a:lnTo>
                    <a:pt x="607775" y="1090"/>
                  </a:lnTo>
                  <a:lnTo>
                    <a:pt x="660481" y="33"/>
                  </a:lnTo>
                  <a:lnTo>
                    <a:pt x="713749" y="0"/>
                  </a:lnTo>
                  <a:lnTo>
                    <a:pt x="767392" y="1051"/>
                  </a:lnTo>
                  <a:lnTo>
                    <a:pt x="821223" y="3246"/>
                  </a:lnTo>
                  <a:lnTo>
                    <a:pt x="875048" y="6623"/>
                  </a:lnTo>
                  <a:lnTo>
                    <a:pt x="928688" y="11163"/>
                  </a:lnTo>
                  <a:lnTo>
                    <a:pt x="981954" y="16826"/>
                  </a:lnTo>
                  <a:lnTo>
                    <a:pt x="1034659" y="23572"/>
                  </a:lnTo>
                  <a:lnTo>
                    <a:pt x="1086618" y="31360"/>
                  </a:lnTo>
                  <a:lnTo>
                    <a:pt x="1137641" y="40149"/>
                  </a:lnTo>
                  <a:lnTo>
                    <a:pt x="1187542" y="49899"/>
                  </a:lnTo>
                  <a:lnTo>
                    <a:pt x="1236135" y="60570"/>
                  </a:lnTo>
                  <a:lnTo>
                    <a:pt x="1283231" y="72120"/>
                  </a:lnTo>
                  <a:lnTo>
                    <a:pt x="1328644" y="84510"/>
                  </a:lnTo>
                  <a:lnTo>
                    <a:pt x="1372187" y="97699"/>
                  </a:lnTo>
                  <a:lnTo>
                    <a:pt x="1413672" y="111646"/>
                  </a:lnTo>
                  <a:lnTo>
                    <a:pt x="1471626" y="133898"/>
                  </a:lnTo>
                  <a:lnTo>
                    <a:pt x="1523906" y="157627"/>
                  </a:lnTo>
                  <a:lnTo>
                    <a:pt x="1569881" y="182696"/>
                  </a:lnTo>
                  <a:lnTo>
                    <a:pt x="1608921" y="208971"/>
                  </a:lnTo>
                  <a:lnTo>
                    <a:pt x="1640368" y="236324"/>
                  </a:lnTo>
                  <a:lnTo>
                    <a:pt x="1664396" y="265795"/>
                  </a:lnTo>
                  <a:lnTo>
                    <a:pt x="1665171" y="266995"/>
                  </a:lnTo>
                  <a:lnTo>
                    <a:pt x="1665896" y="268195"/>
                  </a:lnTo>
                  <a:lnTo>
                    <a:pt x="1666246" y="26877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3">
              <a:extLst>
                <a:ext uri="{FF2B5EF4-FFF2-40B4-BE49-F238E27FC236}">
                  <a16:creationId xmlns:a16="http://schemas.microsoft.com/office/drawing/2014/main" id="{B2FE77F4-D0EF-4398-8F95-8874C3E18E71}"/>
                </a:ext>
              </a:extLst>
            </p:cNvPr>
            <p:cNvSpPr/>
            <p:nvPr/>
          </p:nvSpPr>
          <p:spPr>
            <a:xfrm>
              <a:off x="4328791" y="3630492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0" y="41624"/>
                  </a:moveTo>
                  <a:lnTo>
                    <a:pt x="19549" y="0"/>
                  </a:lnTo>
                  <a:lnTo>
                    <a:pt x="41749" y="22299"/>
                  </a:lnTo>
                  <a:lnTo>
                    <a:pt x="0" y="416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4">
              <a:extLst>
                <a:ext uri="{FF2B5EF4-FFF2-40B4-BE49-F238E27FC236}">
                  <a16:creationId xmlns:a16="http://schemas.microsoft.com/office/drawing/2014/main" id="{B3564B6C-0DC5-4B46-88E3-3F623486CED3}"/>
                </a:ext>
              </a:extLst>
            </p:cNvPr>
            <p:cNvSpPr/>
            <p:nvPr/>
          </p:nvSpPr>
          <p:spPr>
            <a:xfrm>
              <a:off x="4328791" y="3630492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19549" y="0"/>
                  </a:moveTo>
                  <a:lnTo>
                    <a:pt x="0" y="41624"/>
                  </a:lnTo>
                  <a:lnTo>
                    <a:pt x="41749" y="22299"/>
                  </a:lnTo>
                  <a:lnTo>
                    <a:pt x="19549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5">
              <a:extLst>
                <a:ext uri="{FF2B5EF4-FFF2-40B4-BE49-F238E27FC236}">
                  <a16:creationId xmlns:a16="http://schemas.microsoft.com/office/drawing/2014/main" id="{50B83F4A-959B-4799-A65E-EBE5ACC27446}"/>
                </a:ext>
              </a:extLst>
            </p:cNvPr>
            <p:cNvSpPr/>
            <p:nvPr/>
          </p:nvSpPr>
          <p:spPr>
            <a:xfrm>
              <a:off x="6010637" y="380086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27699" y="45949"/>
                  </a:moveTo>
                  <a:lnTo>
                    <a:pt x="0" y="9224"/>
                  </a:lnTo>
                  <a:lnTo>
                    <a:pt x="30099" y="0"/>
                  </a:lnTo>
                  <a:lnTo>
                    <a:pt x="27699" y="4594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6">
              <a:extLst>
                <a:ext uri="{FF2B5EF4-FFF2-40B4-BE49-F238E27FC236}">
                  <a16:creationId xmlns:a16="http://schemas.microsoft.com/office/drawing/2014/main" id="{C29C4E7E-F0FE-4E29-BA18-0F64A11A68D6}"/>
                </a:ext>
              </a:extLst>
            </p:cNvPr>
            <p:cNvSpPr/>
            <p:nvPr/>
          </p:nvSpPr>
          <p:spPr>
            <a:xfrm>
              <a:off x="6010637" y="380086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0" y="9224"/>
                  </a:moveTo>
                  <a:lnTo>
                    <a:pt x="27699" y="45949"/>
                  </a:lnTo>
                  <a:lnTo>
                    <a:pt x="30099" y="0"/>
                  </a:lnTo>
                  <a:lnTo>
                    <a:pt x="0" y="92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7">
            <a:extLst>
              <a:ext uri="{FF2B5EF4-FFF2-40B4-BE49-F238E27FC236}">
                <a16:creationId xmlns:a16="http://schemas.microsoft.com/office/drawing/2014/main" id="{090D48FB-6589-4026-B5AE-B210C4BBEEDC}"/>
              </a:ext>
            </a:extLst>
          </p:cNvPr>
          <p:cNvSpPr txBox="1"/>
          <p:nvPr/>
        </p:nvSpPr>
        <p:spPr>
          <a:xfrm>
            <a:off x="1187624" y="5348654"/>
            <a:ext cx="2566650" cy="24109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zh-CN" altLang="en-US" sz="1600" spc="-5" dirty="0">
                <a:latin typeface="Arial"/>
                <a:cs typeface="Arial"/>
              </a:rPr>
              <a:t>对应的下采样和上采样层对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47A24A8-9D0B-4AFD-8CE7-79C8B925706D}"/>
              </a:ext>
            </a:extLst>
          </p:cNvPr>
          <p:cNvGrpSpPr/>
          <p:nvPr/>
        </p:nvGrpSpPr>
        <p:grpSpPr>
          <a:xfrm>
            <a:off x="3603346" y="3177909"/>
            <a:ext cx="509945" cy="228268"/>
            <a:chOff x="2067343" y="3190573"/>
            <a:chExt cx="509945" cy="228268"/>
          </a:xfrm>
        </p:grpSpPr>
        <p:sp>
          <p:nvSpPr>
            <p:cNvPr id="91" name="object 5">
              <a:extLst>
                <a:ext uri="{FF2B5EF4-FFF2-40B4-BE49-F238E27FC236}">
                  <a16:creationId xmlns:a16="http://schemas.microsoft.com/office/drawing/2014/main" id="{2996763D-156F-4447-A7CC-8A8FB1D477BE}"/>
                </a:ext>
              </a:extLst>
            </p:cNvPr>
            <p:cNvSpPr txBox="1"/>
            <p:nvPr/>
          </p:nvSpPr>
          <p:spPr>
            <a:xfrm>
              <a:off x="2067343" y="3190573"/>
              <a:ext cx="47117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457834" algn="l"/>
                </a:tabLst>
              </a:pPr>
              <a:r>
                <a:rPr sz="1400" u="sng" dirty="0">
                  <a:uFill>
                    <a:solidFill>
                      <a:srgbClr val="666666"/>
                    </a:solidFill>
                  </a:uFill>
                  <a:latin typeface="Times New Roman"/>
                  <a:cs typeface="Times New Roman"/>
                </a:rPr>
                <a:t> </a:t>
              </a:r>
              <a:r>
                <a:rPr lang="zh-CN" altLang="en-US" sz="1400" u="sng" dirty="0">
                  <a:uFill>
                    <a:solidFill>
                      <a:srgbClr val="666666"/>
                    </a:solidFill>
                  </a:uFill>
                  <a:latin typeface="Times New Roman"/>
                  <a:cs typeface="Times New Roman"/>
                </a:rPr>
                <a:t>	</a:t>
              </a:r>
              <a:endParaRPr sz="1400" dirty="0">
                <a:latin typeface="Times New Roman"/>
                <a:cs typeface="Times New Roman"/>
              </a:endParaRPr>
            </a:p>
          </p:txBody>
        </p:sp>
        <p:grpSp>
          <p:nvGrpSpPr>
            <p:cNvPr id="92" name="object 16">
              <a:extLst>
                <a:ext uri="{FF2B5EF4-FFF2-40B4-BE49-F238E27FC236}">
                  <a16:creationId xmlns:a16="http://schemas.microsoft.com/office/drawing/2014/main" id="{5B92E60E-240F-4FBE-AB4A-67AA935DC3D9}"/>
                </a:ext>
              </a:extLst>
            </p:cNvPr>
            <p:cNvGrpSpPr/>
            <p:nvPr/>
          </p:nvGrpSpPr>
          <p:grpSpPr>
            <a:xfrm>
              <a:off x="2523948" y="3373295"/>
              <a:ext cx="53340" cy="41275"/>
              <a:chOff x="2543357" y="2216850"/>
              <a:chExt cx="53340" cy="41275"/>
            </a:xfrm>
          </p:grpSpPr>
          <p:sp>
            <p:nvSpPr>
              <p:cNvPr id="93" name="object 17">
                <a:extLst>
                  <a:ext uri="{FF2B5EF4-FFF2-40B4-BE49-F238E27FC236}">
                    <a16:creationId xmlns:a16="http://schemas.microsoft.com/office/drawing/2014/main" id="{5B03DC53-C869-48B2-9FB3-BDC04A5C5DB7}"/>
                  </a:ext>
                </a:extLst>
              </p:cNvPr>
              <p:cNvSpPr/>
              <p:nvPr/>
            </p:nvSpPr>
            <p:spPr>
              <a:xfrm>
                <a:off x="2548119" y="2221613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4" name="object 18">
                <a:extLst>
                  <a:ext uri="{FF2B5EF4-FFF2-40B4-BE49-F238E27FC236}">
                    <a16:creationId xmlns:a16="http://schemas.microsoft.com/office/drawing/2014/main" id="{7CC0E919-90A5-43A7-80F2-CCD717E45CBE}"/>
                  </a:ext>
                </a:extLst>
              </p:cNvPr>
              <p:cNvSpPr/>
              <p:nvPr/>
            </p:nvSpPr>
            <p:spPr>
              <a:xfrm>
                <a:off x="2548119" y="2221613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6E06AC88-9F2E-4C34-AFD5-6828466F7CF9}"/>
              </a:ext>
            </a:extLst>
          </p:cNvPr>
          <p:cNvGrpSpPr/>
          <p:nvPr/>
        </p:nvGrpSpPr>
        <p:grpSpPr>
          <a:xfrm>
            <a:off x="4716016" y="3177909"/>
            <a:ext cx="509945" cy="228268"/>
            <a:chOff x="2067343" y="3190573"/>
            <a:chExt cx="509945" cy="228268"/>
          </a:xfrm>
        </p:grpSpPr>
        <p:sp>
          <p:nvSpPr>
            <p:cNvPr id="96" name="object 5">
              <a:extLst>
                <a:ext uri="{FF2B5EF4-FFF2-40B4-BE49-F238E27FC236}">
                  <a16:creationId xmlns:a16="http://schemas.microsoft.com/office/drawing/2014/main" id="{4429D0E2-7871-494F-B676-54253D1E9DB1}"/>
                </a:ext>
              </a:extLst>
            </p:cNvPr>
            <p:cNvSpPr txBox="1"/>
            <p:nvPr/>
          </p:nvSpPr>
          <p:spPr>
            <a:xfrm>
              <a:off x="2067343" y="3190573"/>
              <a:ext cx="47117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457834" algn="l"/>
                </a:tabLst>
              </a:pPr>
              <a:r>
                <a:rPr sz="1400" u="sng" dirty="0">
                  <a:uFill>
                    <a:solidFill>
                      <a:srgbClr val="666666"/>
                    </a:solidFill>
                  </a:uFill>
                  <a:latin typeface="Times New Roman"/>
                  <a:cs typeface="Times New Roman"/>
                </a:rPr>
                <a:t> </a:t>
              </a:r>
              <a:r>
                <a:rPr lang="zh-CN" altLang="en-US" sz="1400" u="sng" dirty="0">
                  <a:uFill>
                    <a:solidFill>
                      <a:srgbClr val="666666"/>
                    </a:solidFill>
                  </a:uFill>
                  <a:latin typeface="Times New Roman"/>
                  <a:cs typeface="Times New Roman"/>
                </a:rPr>
                <a:t>	</a:t>
              </a:r>
              <a:endParaRPr sz="1400" dirty="0">
                <a:latin typeface="Times New Roman"/>
                <a:cs typeface="Times New Roman"/>
              </a:endParaRPr>
            </a:p>
          </p:txBody>
        </p:sp>
        <p:grpSp>
          <p:nvGrpSpPr>
            <p:cNvPr id="97" name="object 16">
              <a:extLst>
                <a:ext uri="{FF2B5EF4-FFF2-40B4-BE49-F238E27FC236}">
                  <a16:creationId xmlns:a16="http://schemas.microsoft.com/office/drawing/2014/main" id="{9B53F0CA-7777-460F-B6B5-EA6FFA7310E4}"/>
                </a:ext>
              </a:extLst>
            </p:cNvPr>
            <p:cNvGrpSpPr/>
            <p:nvPr/>
          </p:nvGrpSpPr>
          <p:grpSpPr>
            <a:xfrm>
              <a:off x="2523948" y="3373295"/>
              <a:ext cx="53340" cy="41275"/>
              <a:chOff x="2543357" y="2216850"/>
              <a:chExt cx="53340" cy="41275"/>
            </a:xfrm>
          </p:grpSpPr>
          <p:sp>
            <p:nvSpPr>
              <p:cNvPr id="98" name="object 17">
                <a:extLst>
                  <a:ext uri="{FF2B5EF4-FFF2-40B4-BE49-F238E27FC236}">
                    <a16:creationId xmlns:a16="http://schemas.microsoft.com/office/drawing/2014/main" id="{280564D8-E2A7-488D-B642-BBF83ABFF838}"/>
                  </a:ext>
                </a:extLst>
              </p:cNvPr>
              <p:cNvSpPr/>
              <p:nvPr/>
            </p:nvSpPr>
            <p:spPr>
              <a:xfrm>
                <a:off x="2548119" y="2221613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9" name="object 18">
                <a:extLst>
                  <a:ext uri="{FF2B5EF4-FFF2-40B4-BE49-F238E27FC236}">
                    <a16:creationId xmlns:a16="http://schemas.microsoft.com/office/drawing/2014/main" id="{898080AB-318F-41F9-A021-322984469A38}"/>
                  </a:ext>
                </a:extLst>
              </p:cNvPr>
              <p:cNvSpPr/>
              <p:nvPr/>
            </p:nvSpPr>
            <p:spPr>
              <a:xfrm>
                <a:off x="2548119" y="2221613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A47A24A8-9D0B-4AFD-8CE7-79C8B925706D}"/>
              </a:ext>
            </a:extLst>
          </p:cNvPr>
          <p:cNvGrpSpPr/>
          <p:nvPr/>
        </p:nvGrpSpPr>
        <p:grpSpPr>
          <a:xfrm>
            <a:off x="6489079" y="3149790"/>
            <a:ext cx="505182" cy="228268"/>
            <a:chOff x="2067343" y="3190573"/>
            <a:chExt cx="505182" cy="228268"/>
          </a:xfrm>
        </p:grpSpPr>
        <p:sp>
          <p:nvSpPr>
            <p:cNvPr id="101" name="object 5">
              <a:extLst>
                <a:ext uri="{FF2B5EF4-FFF2-40B4-BE49-F238E27FC236}">
                  <a16:creationId xmlns:a16="http://schemas.microsoft.com/office/drawing/2014/main" id="{2996763D-156F-4447-A7CC-8A8FB1D477BE}"/>
                </a:ext>
              </a:extLst>
            </p:cNvPr>
            <p:cNvSpPr txBox="1"/>
            <p:nvPr/>
          </p:nvSpPr>
          <p:spPr>
            <a:xfrm>
              <a:off x="2067343" y="3190573"/>
              <a:ext cx="47117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457834" algn="l"/>
                </a:tabLst>
              </a:pPr>
              <a:r>
                <a:rPr sz="1400" u="sng" dirty="0">
                  <a:uFill>
                    <a:solidFill>
                      <a:srgbClr val="666666"/>
                    </a:solidFill>
                  </a:uFill>
                  <a:latin typeface="Times New Roman"/>
                  <a:cs typeface="Times New Roman"/>
                </a:rPr>
                <a:t> </a:t>
              </a:r>
              <a:r>
                <a:rPr lang="zh-CN" altLang="en-US" sz="1400" u="sng" dirty="0">
                  <a:uFill>
                    <a:solidFill>
                      <a:srgbClr val="666666"/>
                    </a:solidFill>
                  </a:uFill>
                  <a:latin typeface="Times New Roman"/>
                  <a:cs typeface="Times New Roman"/>
                </a:rPr>
                <a:t>	</a:t>
              </a:r>
              <a:endParaRPr sz="1400" dirty="0">
                <a:latin typeface="Times New Roman"/>
                <a:cs typeface="Times New Roman"/>
              </a:endParaRPr>
            </a:p>
          </p:txBody>
        </p:sp>
        <p:grpSp>
          <p:nvGrpSpPr>
            <p:cNvPr id="102" name="object 16">
              <a:extLst>
                <a:ext uri="{FF2B5EF4-FFF2-40B4-BE49-F238E27FC236}">
                  <a16:creationId xmlns:a16="http://schemas.microsoft.com/office/drawing/2014/main" id="{5B92E60E-240F-4FBE-AB4A-67AA935DC3D9}"/>
                </a:ext>
              </a:extLst>
            </p:cNvPr>
            <p:cNvGrpSpPr/>
            <p:nvPr/>
          </p:nvGrpSpPr>
          <p:grpSpPr>
            <a:xfrm>
              <a:off x="2528710" y="3378058"/>
              <a:ext cx="43815" cy="31750"/>
              <a:chOff x="2548119" y="2221613"/>
              <a:chExt cx="43815" cy="31750"/>
            </a:xfrm>
          </p:grpSpPr>
          <p:sp>
            <p:nvSpPr>
              <p:cNvPr id="103" name="object 17">
                <a:extLst>
                  <a:ext uri="{FF2B5EF4-FFF2-40B4-BE49-F238E27FC236}">
                    <a16:creationId xmlns:a16="http://schemas.microsoft.com/office/drawing/2014/main" id="{5B03DC53-C869-48B2-9FB3-BDC04A5C5DB7}"/>
                  </a:ext>
                </a:extLst>
              </p:cNvPr>
              <p:cNvSpPr/>
              <p:nvPr/>
            </p:nvSpPr>
            <p:spPr>
              <a:xfrm>
                <a:off x="2548119" y="2221613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666666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04" name="object 18">
                <a:extLst>
                  <a:ext uri="{FF2B5EF4-FFF2-40B4-BE49-F238E27FC236}">
                    <a16:creationId xmlns:a16="http://schemas.microsoft.com/office/drawing/2014/main" id="{7CC0E919-90A5-43A7-80F2-CCD717E45CBE}"/>
                  </a:ext>
                </a:extLst>
              </p:cNvPr>
              <p:cNvSpPr/>
              <p:nvPr/>
            </p:nvSpPr>
            <p:spPr>
              <a:xfrm>
                <a:off x="2548119" y="2221613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0914152"/>
      </p:ext>
    </p:extLst>
  </p:cSld>
  <p:clrMapOvr>
    <a:masterClrMapping/>
  </p:clrMapOvr>
</p:sld>
</file>

<file path=ppt/theme/theme1.xml><?xml version="1.0" encoding="utf-8"?>
<a:theme xmlns:a="http://schemas.openxmlformats.org/drawingml/2006/main" name="13">
  <a:themeElements>
    <a:clrScheme name="13 2">
      <a:dk1>
        <a:srgbClr val="000000"/>
      </a:dk1>
      <a:lt1>
        <a:srgbClr val="FFFFFF"/>
      </a:lt1>
      <a:dk2>
        <a:srgbClr val="2E507A"/>
      </a:dk2>
      <a:lt2>
        <a:srgbClr val="333333"/>
      </a:lt2>
      <a:accent1>
        <a:srgbClr val="5A90C2"/>
      </a:accent1>
      <a:accent2>
        <a:srgbClr val="8AC246"/>
      </a:accent2>
      <a:accent3>
        <a:srgbClr val="FFFFFF"/>
      </a:accent3>
      <a:accent4>
        <a:srgbClr val="000000"/>
      </a:accent4>
      <a:accent5>
        <a:srgbClr val="B5C6DD"/>
      </a:accent5>
      <a:accent6>
        <a:srgbClr val="7DB03F"/>
      </a:accent6>
      <a:hlink>
        <a:srgbClr val="F6831A"/>
      </a:hlink>
      <a:folHlink>
        <a:srgbClr val="EFC8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3 1">
        <a:dk1>
          <a:srgbClr val="000000"/>
        </a:dk1>
        <a:lt1>
          <a:srgbClr val="FFFFFF"/>
        </a:lt1>
        <a:dk2>
          <a:srgbClr val="800000"/>
        </a:dk2>
        <a:lt2>
          <a:srgbClr val="333333"/>
        </a:lt2>
        <a:accent1>
          <a:srgbClr val="EB6743"/>
        </a:accent1>
        <a:accent2>
          <a:srgbClr val="D3A911"/>
        </a:accent2>
        <a:accent3>
          <a:srgbClr val="FFFFFF"/>
        </a:accent3>
        <a:accent4>
          <a:srgbClr val="000000"/>
        </a:accent4>
        <a:accent5>
          <a:srgbClr val="F3B8B0"/>
        </a:accent5>
        <a:accent6>
          <a:srgbClr val="BF990E"/>
        </a:accent6>
        <a:hlink>
          <a:srgbClr val="7B9B63"/>
        </a:hlink>
        <a:folHlink>
          <a:srgbClr val="38A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2">
        <a:dk1>
          <a:srgbClr val="000000"/>
        </a:dk1>
        <a:lt1>
          <a:srgbClr val="FFFFFF"/>
        </a:lt1>
        <a:dk2>
          <a:srgbClr val="2E507A"/>
        </a:dk2>
        <a:lt2>
          <a:srgbClr val="333333"/>
        </a:lt2>
        <a:accent1>
          <a:srgbClr val="5A90C2"/>
        </a:accent1>
        <a:accent2>
          <a:srgbClr val="8AC246"/>
        </a:accent2>
        <a:accent3>
          <a:srgbClr val="FFFFFF"/>
        </a:accent3>
        <a:accent4>
          <a:srgbClr val="000000"/>
        </a:accent4>
        <a:accent5>
          <a:srgbClr val="B5C6DD"/>
        </a:accent5>
        <a:accent6>
          <a:srgbClr val="7DB03F"/>
        </a:accent6>
        <a:hlink>
          <a:srgbClr val="F6831A"/>
        </a:hlink>
        <a:folHlink>
          <a:srgbClr val="EFC8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3">
        <a:dk1>
          <a:srgbClr val="000000"/>
        </a:dk1>
        <a:lt1>
          <a:srgbClr val="FFFFFF"/>
        </a:lt1>
        <a:dk2>
          <a:srgbClr val="A82A9F"/>
        </a:dk2>
        <a:lt2>
          <a:srgbClr val="4D4D4D"/>
        </a:lt2>
        <a:accent1>
          <a:srgbClr val="12B4D4"/>
        </a:accent1>
        <a:accent2>
          <a:srgbClr val="F1C23D"/>
        </a:accent2>
        <a:accent3>
          <a:srgbClr val="FFFFFF"/>
        </a:accent3>
        <a:accent4>
          <a:srgbClr val="000000"/>
        </a:accent4>
        <a:accent5>
          <a:srgbClr val="AAD6E6"/>
        </a:accent5>
        <a:accent6>
          <a:srgbClr val="DAB036"/>
        </a:accent6>
        <a:hlink>
          <a:srgbClr val="8CA62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13</Template>
  <TotalTime>5740</TotalTime>
  <Words>3323</Words>
  <Application>Microsoft Office PowerPoint</Application>
  <PresentationFormat>全屏显示(4:3)</PresentationFormat>
  <Paragraphs>603</Paragraphs>
  <Slides>63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9" baseType="lpstr">
      <vt:lpstr>Arial</vt:lpstr>
      <vt:lpstr>Calibri</vt:lpstr>
      <vt:lpstr>Times New Roman</vt:lpstr>
      <vt:lpstr>Wingdings</vt:lpstr>
      <vt:lpstr>13</vt:lpstr>
      <vt:lpstr>位图图像</vt:lpstr>
      <vt:lpstr>   第十四讲 检测和分割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xmutkk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第十八讲 检测和分割</dc:title>
  <cp:lastModifiedBy>Eric</cp:lastModifiedBy>
  <cp:revision>993</cp:revision>
  <dcterms:created xsi:type="dcterms:W3CDTF">2012-08-21T14:34:00Z</dcterms:created>
  <dcterms:modified xsi:type="dcterms:W3CDTF">2020-11-09T04:42:08Z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